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tif" ContentType="image/tiff"/>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4"/>
  </p:sldMasterIdLst>
  <p:notesMasterIdLst>
    <p:notesMasterId r:id="rId39"/>
  </p:notesMasterIdLst>
  <p:handoutMasterIdLst>
    <p:handoutMasterId r:id="rId40"/>
  </p:handoutMasterIdLst>
  <p:sldIdLst>
    <p:sldId id="282" r:id="rId5"/>
    <p:sldId id="328" r:id="rId6"/>
    <p:sldId id="284" r:id="rId7"/>
    <p:sldId id="337" r:id="rId8"/>
    <p:sldId id="323" r:id="rId9"/>
    <p:sldId id="280" r:id="rId10"/>
    <p:sldId id="287" r:id="rId11"/>
    <p:sldId id="288" r:id="rId12"/>
    <p:sldId id="334" r:id="rId13"/>
    <p:sldId id="338" r:id="rId14"/>
    <p:sldId id="324" r:id="rId15"/>
    <p:sldId id="292" r:id="rId16"/>
    <p:sldId id="295" r:id="rId17"/>
    <p:sldId id="339" r:id="rId18"/>
    <p:sldId id="333" r:id="rId19"/>
    <p:sldId id="299" r:id="rId20"/>
    <p:sldId id="301" r:id="rId21"/>
    <p:sldId id="304" r:id="rId22"/>
    <p:sldId id="305" r:id="rId23"/>
    <p:sldId id="309" r:id="rId24"/>
    <p:sldId id="340" r:id="rId25"/>
    <p:sldId id="310" r:id="rId26"/>
    <p:sldId id="341" r:id="rId27"/>
    <p:sldId id="312" r:id="rId28"/>
    <p:sldId id="313" r:id="rId29"/>
    <p:sldId id="314" r:id="rId30"/>
    <p:sldId id="315" r:id="rId31"/>
    <p:sldId id="316" r:id="rId32"/>
    <p:sldId id="317" r:id="rId33"/>
    <p:sldId id="318" r:id="rId34"/>
    <p:sldId id="330" r:id="rId35"/>
    <p:sldId id="342" r:id="rId36"/>
    <p:sldId id="321" r:id="rId37"/>
    <p:sldId id="322" r:id="rId38"/>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9544207-B271-EC68-FD5B-C296F4E32E02}" name="Lea-Theresa.Berg" initials="LT" userId="S::Lea-Theresa.Berg@smk-drs.de::62a27bca-22d4-44f1-878b-c7e8cdcdaba7"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76774"/>
    <a:srgbClr val="E5F2FA"/>
    <a:srgbClr val="0F2639"/>
    <a:srgbClr val="132A3E"/>
    <a:srgbClr val="191919"/>
    <a:srgbClr val="ED694B"/>
    <a:srgbClr val="1D61A1"/>
    <a:srgbClr val="E0F1F5"/>
    <a:srgbClr val="123871"/>
    <a:srgbClr val="F5F6F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005" autoAdjust="0"/>
    <p:restoredTop sz="89720" autoAdjust="0"/>
  </p:normalViewPr>
  <p:slideViewPr>
    <p:cSldViewPr snapToGrid="0">
      <p:cViewPr varScale="1">
        <p:scale>
          <a:sx n="99" d="100"/>
          <a:sy n="99" d="100"/>
        </p:scale>
        <p:origin x="858" y="84"/>
      </p:cViewPr>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0"/>
    </p:cViewPr>
  </p:sorterViewPr>
  <p:notesViewPr>
    <p:cSldViewPr snapToGrid="0">
      <p:cViewPr varScale="1">
        <p:scale>
          <a:sx n="96" d="100"/>
          <a:sy n="96" d="100"/>
        </p:scale>
        <p:origin x="2784" y="9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notesMaster" Target="notesMasters/notesMaster1.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handoutMaster" Target="handoutMasters/handoutMaster1.xml"/><Relationship Id="rId45" Type="http://schemas.microsoft.com/office/2018/10/relationships/authors" Targe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20" Type="http://schemas.openxmlformats.org/officeDocument/2006/relationships/slide" Target="slides/slide16.xml"/><Relationship Id="rId41"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a:extLst>
              <a:ext uri="{FF2B5EF4-FFF2-40B4-BE49-F238E27FC236}">
                <a16:creationId xmlns:a16="http://schemas.microsoft.com/office/drawing/2014/main" id="{3958EB99-83BC-6384-E7C0-5210EC020B50}"/>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dirty="0"/>
          </a:p>
        </p:txBody>
      </p:sp>
      <p:sp>
        <p:nvSpPr>
          <p:cNvPr id="3" name="Datumsplatzhalter 2">
            <a:extLst>
              <a:ext uri="{FF2B5EF4-FFF2-40B4-BE49-F238E27FC236}">
                <a16:creationId xmlns:a16="http://schemas.microsoft.com/office/drawing/2014/main" id="{71A9ACDB-199C-59C0-5E53-D5C3F98A5B6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96E9728-6B62-4027-B286-34E9A20D8197}" type="datetimeFigureOut">
              <a:rPr lang="de-DE" smtClean="0"/>
              <a:t>27.01.2026</a:t>
            </a:fld>
            <a:endParaRPr lang="de-DE" dirty="0"/>
          </a:p>
        </p:txBody>
      </p:sp>
      <p:sp>
        <p:nvSpPr>
          <p:cNvPr id="4" name="Fußzeilenplatzhalter 3">
            <a:extLst>
              <a:ext uri="{FF2B5EF4-FFF2-40B4-BE49-F238E27FC236}">
                <a16:creationId xmlns:a16="http://schemas.microsoft.com/office/drawing/2014/main" id="{4D73C95B-097C-0D7D-C7F4-49429551F5C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dirty="0"/>
          </a:p>
        </p:txBody>
      </p:sp>
      <p:sp>
        <p:nvSpPr>
          <p:cNvPr id="5" name="Foliennummernplatzhalter 4">
            <a:extLst>
              <a:ext uri="{FF2B5EF4-FFF2-40B4-BE49-F238E27FC236}">
                <a16:creationId xmlns:a16="http://schemas.microsoft.com/office/drawing/2014/main" id="{69031728-93F4-21D3-D205-C7769D8A1BC3}"/>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48D3462-2078-4D31-B89D-B5F3BF9D6100}" type="slidenum">
              <a:rPr lang="de-DE" smtClean="0"/>
              <a:t>‹Nr.›</a:t>
            </a:fld>
            <a:endParaRPr lang="de-DE" dirty="0"/>
          </a:p>
        </p:txBody>
      </p:sp>
    </p:spTree>
    <p:extLst>
      <p:ext uri="{BB962C8B-B14F-4D97-AF65-F5344CB8AC3E}">
        <p14:creationId xmlns:p14="http://schemas.microsoft.com/office/powerpoint/2010/main" val="4203013762"/>
      </p:ext>
    </p:extLst>
  </p:cSld>
  <p:clrMap bg1="lt1" tx1="dk1" bg2="lt2" tx2="dk2" accent1="accent1" accent2="accent2" accent3="accent3" accent4="accent4" accent5="accent5" accent6="accent6" hlink="hlink" folHlink="folHlink"/>
  <p:hf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dirty="0"/>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49A3164-83F6-4EB3-909D-7283C8780E60}" type="datetimeFigureOut">
              <a:rPr lang="de-DE" smtClean="0"/>
              <a:t>27.01.2026</a:t>
            </a:fld>
            <a:endParaRPr lang="de-DE" dirty="0"/>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dirty="0"/>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dirty="0"/>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AE28FB5-FE88-4E7B-ABB4-06F24C3A97BC}" type="slidenum">
              <a:rPr lang="de-DE" smtClean="0"/>
              <a:t>‹Nr.›</a:t>
            </a:fld>
            <a:endParaRPr lang="de-DE" dirty="0"/>
          </a:p>
        </p:txBody>
      </p:sp>
    </p:spTree>
    <p:extLst>
      <p:ext uri="{BB962C8B-B14F-4D97-AF65-F5344CB8AC3E}">
        <p14:creationId xmlns:p14="http://schemas.microsoft.com/office/powerpoint/2010/main" val="3325170794"/>
      </p:ext>
    </p:extLst>
  </p:cSld>
  <p:clrMap bg1="lt1" tx1="dk1" bg2="lt2" tx2="dk2" accent1="accent1" accent2="accent2" accent3="accent3" accent4="accent4" accent5="accent5" accent6="accent6" hlink="hlink" folHlink="folHlink"/>
  <p:hf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Kopfzeilenplatzhalter 3"/>
          <p:cNvSpPr>
            <a:spLocks noGrp="1"/>
          </p:cNvSpPr>
          <p:nvPr>
            <p:ph type="hdr" sz="quarter"/>
          </p:nvPr>
        </p:nvSpPr>
        <p:spPr/>
        <p:txBody>
          <a:bodyPr/>
          <a:lstStyle/>
          <a:p>
            <a:endParaRPr lang="de-DE" dirty="0"/>
          </a:p>
        </p:txBody>
      </p:sp>
      <p:sp>
        <p:nvSpPr>
          <p:cNvPr id="5" name="Foliennummernplatzhalter 4"/>
          <p:cNvSpPr>
            <a:spLocks noGrp="1"/>
          </p:cNvSpPr>
          <p:nvPr>
            <p:ph type="sldNum" sz="quarter" idx="5"/>
          </p:nvPr>
        </p:nvSpPr>
        <p:spPr/>
        <p:txBody>
          <a:bodyPr/>
          <a:lstStyle/>
          <a:p>
            <a:fld id="{EAE28FB5-FE88-4E7B-ABB4-06F24C3A97BC}" type="slidenum">
              <a:rPr lang="de-DE" smtClean="0"/>
              <a:t>1</a:t>
            </a:fld>
            <a:endParaRPr lang="de-DE" dirty="0"/>
          </a:p>
        </p:txBody>
      </p:sp>
    </p:spTree>
    <p:extLst>
      <p:ext uri="{BB962C8B-B14F-4D97-AF65-F5344CB8AC3E}">
        <p14:creationId xmlns:p14="http://schemas.microsoft.com/office/powerpoint/2010/main" val="40086685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Dabei können auch die Visionsbausteine eine Inspiration und Orientierung bieten.</a:t>
            </a:r>
          </a:p>
          <a:p>
            <a:endParaRPr lang="de-DE" dirty="0"/>
          </a:p>
          <a:p>
            <a:endParaRPr lang="de-DE" dirty="0"/>
          </a:p>
        </p:txBody>
      </p:sp>
      <p:sp>
        <p:nvSpPr>
          <p:cNvPr id="4" name="Kopfzeilenplatzhalter 3"/>
          <p:cNvSpPr>
            <a:spLocks noGrp="1"/>
          </p:cNvSpPr>
          <p:nvPr>
            <p:ph type="hdr" sz="quarter"/>
          </p:nvPr>
        </p:nvSpPr>
        <p:spPr/>
        <p:txBody>
          <a:bodyPr/>
          <a:lstStyle/>
          <a:p>
            <a:endParaRPr lang="de-DE" dirty="0"/>
          </a:p>
        </p:txBody>
      </p:sp>
      <p:sp>
        <p:nvSpPr>
          <p:cNvPr id="5" name="Foliennummernplatzhalter 4"/>
          <p:cNvSpPr>
            <a:spLocks noGrp="1"/>
          </p:cNvSpPr>
          <p:nvPr>
            <p:ph type="sldNum" sz="quarter" idx="5"/>
          </p:nvPr>
        </p:nvSpPr>
        <p:spPr/>
        <p:txBody>
          <a:bodyPr/>
          <a:lstStyle/>
          <a:p>
            <a:fld id="{EAE28FB5-FE88-4E7B-ABB4-06F24C3A97BC}" type="slidenum">
              <a:rPr lang="de-DE" smtClean="0"/>
              <a:t>12</a:t>
            </a:fld>
            <a:endParaRPr lang="de-DE" dirty="0"/>
          </a:p>
        </p:txBody>
      </p:sp>
    </p:spTree>
    <p:extLst>
      <p:ext uri="{BB962C8B-B14F-4D97-AF65-F5344CB8AC3E}">
        <p14:creationId xmlns:p14="http://schemas.microsoft.com/office/powerpoint/2010/main" val="21428005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Dies entspricht dem Seelsorgeverständnis „In der Seelsorge schlägt das Herz der Kirche. Worte der deutschen Bischöfe zur Seelsorge“, Nr. 110, 8. März 2022. </a:t>
            </a:r>
          </a:p>
          <a:p>
            <a:r>
              <a:rPr lang="de-DE" dirty="0"/>
              <a:t>„Durch die Seelsorge möchte die Kirche Menschen in unterschiedlichen Situationen nahe sein; sie steht solidarisch an ihrer Seite. Sie will ihnen durch glaubende und hoffende Mitmenschen dabei helfen, ihr Leben zu deuten, zu gestalten und in Würde zu leben.“ (Seite 9) </a:t>
            </a:r>
          </a:p>
          <a:p>
            <a:r>
              <a:rPr lang="de-DE" dirty="0"/>
              <a:t>„Seelsorge bezieht sich auf die ganze christlich-kirchliche Praxis“. (Seite 15) </a:t>
            </a:r>
          </a:p>
        </p:txBody>
      </p:sp>
      <p:sp>
        <p:nvSpPr>
          <p:cNvPr id="4" name="Kopfzeilenplatzhalter 3"/>
          <p:cNvSpPr>
            <a:spLocks noGrp="1"/>
          </p:cNvSpPr>
          <p:nvPr>
            <p:ph type="hdr" sz="quarter"/>
          </p:nvPr>
        </p:nvSpPr>
        <p:spPr/>
        <p:txBody>
          <a:bodyPr/>
          <a:lstStyle/>
          <a:p>
            <a:endParaRPr lang="de-DE" dirty="0"/>
          </a:p>
        </p:txBody>
      </p:sp>
      <p:sp>
        <p:nvSpPr>
          <p:cNvPr id="5" name="Foliennummernplatzhalter 4"/>
          <p:cNvSpPr>
            <a:spLocks noGrp="1"/>
          </p:cNvSpPr>
          <p:nvPr>
            <p:ph type="sldNum" sz="quarter" idx="5"/>
          </p:nvPr>
        </p:nvSpPr>
        <p:spPr/>
        <p:txBody>
          <a:bodyPr/>
          <a:lstStyle/>
          <a:p>
            <a:fld id="{EAE28FB5-FE88-4E7B-ABB4-06F24C3A97BC}" type="slidenum">
              <a:rPr lang="de-DE" smtClean="0"/>
              <a:t>13</a:t>
            </a:fld>
            <a:endParaRPr lang="de-DE" dirty="0"/>
          </a:p>
        </p:txBody>
      </p:sp>
    </p:spTree>
    <p:extLst>
      <p:ext uri="{BB962C8B-B14F-4D97-AF65-F5344CB8AC3E}">
        <p14:creationId xmlns:p14="http://schemas.microsoft.com/office/powerpoint/2010/main" val="7135055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Die Kirchorte und die thematischen Orte ermöglichen vielfältiges pastorales Handeln nahe bei den Menschen und ihren Lebenswirklichkeiten.</a:t>
            </a:r>
          </a:p>
        </p:txBody>
      </p:sp>
      <p:sp>
        <p:nvSpPr>
          <p:cNvPr id="4" name="Kopfzeilenplatzhalter 3"/>
          <p:cNvSpPr>
            <a:spLocks noGrp="1"/>
          </p:cNvSpPr>
          <p:nvPr>
            <p:ph type="hdr" sz="quarter"/>
          </p:nvPr>
        </p:nvSpPr>
        <p:spPr/>
        <p:txBody>
          <a:bodyPr/>
          <a:lstStyle/>
          <a:p>
            <a:endParaRPr lang="de-DE" dirty="0"/>
          </a:p>
        </p:txBody>
      </p:sp>
      <p:sp>
        <p:nvSpPr>
          <p:cNvPr id="5" name="Foliennummernplatzhalter 4"/>
          <p:cNvSpPr>
            <a:spLocks noGrp="1"/>
          </p:cNvSpPr>
          <p:nvPr>
            <p:ph type="sldNum" sz="quarter" idx="5"/>
          </p:nvPr>
        </p:nvSpPr>
        <p:spPr/>
        <p:txBody>
          <a:bodyPr/>
          <a:lstStyle/>
          <a:p>
            <a:fld id="{EAE28FB5-FE88-4E7B-ABB4-06F24C3A97BC}" type="slidenum">
              <a:rPr lang="de-DE" smtClean="0"/>
              <a:t>14</a:t>
            </a:fld>
            <a:endParaRPr lang="de-DE" dirty="0"/>
          </a:p>
        </p:txBody>
      </p:sp>
    </p:spTree>
    <p:extLst>
      <p:ext uri="{BB962C8B-B14F-4D97-AF65-F5344CB8AC3E}">
        <p14:creationId xmlns:p14="http://schemas.microsoft.com/office/powerpoint/2010/main" val="20588024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4BEB12-5960-88E5-3381-95BCE0A9091D}"/>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577064B7-CA79-AFDA-09DC-ED8E064093A7}"/>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1DBCB9BF-9960-33BC-E364-83F9C31D9399}"/>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Für die Orte können gemeindliche oder thematische Kirchortausschüsse (KGO § 37 Absatz 1) gebildet werden. Sie sollen kirchliches Leben am Ort ermöglichen und koordinieren; sie nehmen Verantwortung im Sozialraum wahr. Für die Bildung der Kirchortausschüsse wird es diözesane Rahmenbedingungen geben. Der/die </a:t>
            </a:r>
            <a:r>
              <a:rPr lang="de-DE" dirty="0" err="1"/>
              <a:t>Vorsitzende:r</a:t>
            </a:r>
            <a:r>
              <a:rPr lang="de-DE" dirty="0"/>
              <a:t> eines Kirchortausschusses ist beratendes Mitglied im KGR (vgl. § 21 Abs. 5 KGO). Themenausschüsse arbeiten in Anbindung an den KGR auf Ebene der Raumschaft. Der Kirchengemeinderat leitet zusammen mit dem Pfarrer die Kirchengemeinde.</a:t>
            </a:r>
          </a:p>
        </p:txBody>
      </p:sp>
      <p:sp>
        <p:nvSpPr>
          <p:cNvPr id="4" name="Kopfzeilenplatzhalter 3">
            <a:extLst>
              <a:ext uri="{FF2B5EF4-FFF2-40B4-BE49-F238E27FC236}">
                <a16:creationId xmlns:a16="http://schemas.microsoft.com/office/drawing/2014/main" id="{4393B030-F303-D3BE-AB2B-B7CFE616161C}"/>
              </a:ext>
            </a:extLst>
          </p:cNvPr>
          <p:cNvSpPr>
            <a:spLocks noGrp="1"/>
          </p:cNvSpPr>
          <p:nvPr>
            <p:ph type="hdr" sz="quarter"/>
          </p:nvPr>
        </p:nvSpPr>
        <p:spPr/>
        <p:txBody>
          <a:bodyPr/>
          <a:lstStyle/>
          <a:p>
            <a:endParaRPr lang="de-DE" dirty="0"/>
          </a:p>
        </p:txBody>
      </p:sp>
      <p:sp>
        <p:nvSpPr>
          <p:cNvPr id="5" name="Foliennummernplatzhalter 4">
            <a:extLst>
              <a:ext uri="{FF2B5EF4-FFF2-40B4-BE49-F238E27FC236}">
                <a16:creationId xmlns:a16="http://schemas.microsoft.com/office/drawing/2014/main" id="{63C27479-82C9-FA2A-4B68-D228E2746943}"/>
              </a:ext>
            </a:extLst>
          </p:cNvPr>
          <p:cNvSpPr>
            <a:spLocks noGrp="1"/>
          </p:cNvSpPr>
          <p:nvPr>
            <p:ph type="sldNum" sz="quarter" idx="5"/>
          </p:nvPr>
        </p:nvSpPr>
        <p:spPr/>
        <p:txBody>
          <a:bodyPr/>
          <a:lstStyle/>
          <a:p>
            <a:fld id="{EAE28FB5-FE88-4E7B-ABB4-06F24C3A97BC}" type="slidenum">
              <a:rPr lang="de-DE" smtClean="0"/>
              <a:t>15</a:t>
            </a:fld>
            <a:endParaRPr lang="de-DE" dirty="0"/>
          </a:p>
        </p:txBody>
      </p:sp>
    </p:spTree>
    <p:extLst>
      <p:ext uri="{BB962C8B-B14F-4D97-AF65-F5344CB8AC3E}">
        <p14:creationId xmlns:p14="http://schemas.microsoft.com/office/powerpoint/2010/main" val="8106760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Das Projekt „Räume für eine Kirche der Zukunft“ und das Projekt „Seelsorge in neuen Strukturen“ werden gut aufeinander abgestimmt.</a:t>
            </a:r>
          </a:p>
          <a:p>
            <a:endParaRPr lang="de-DE" dirty="0"/>
          </a:p>
        </p:txBody>
      </p:sp>
      <p:sp>
        <p:nvSpPr>
          <p:cNvPr id="4" name="Kopfzeilenplatzhalter 3"/>
          <p:cNvSpPr>
            <a:spLocks noGrp="1"/>
          </p:cNvSpPr>
          <p:nvPr>
            <p:ph type="hdr" sz="quarter"/>
          </p:nvPr>
        </p:nvSpPr>
        <p:spPr/>
        <p:txBody>
          <a:bodyPr/>
          <a:lstStyle/>
          <a:p>
            <a:endParaRPr lang="de-DE" dirty="0"/>
          </a:p>
        </p:txBody>
      </p:sp>
      <p:sp>
        <p:nvSpPr>
          <p:cNvPr id="5" name="Foliennummernplatzhalter 4"/>
          <p:cNvSpPr>
            <a:spLocks noGrp="1"/>
          </p:cNvSpPr>
          <p:nvPr>
            <p:ph type="sldNum" sz="quarter" idx="5"/>
          </p:nvPr>
        </p:nvSpPr>
        <p:spPr/>
        <p:txBody>
          <a:bodyPr/>
          <a:lstStyle/>
          <a:p>
            <a:fld id="{EAE28FB5-FE88-4E7B-ABB4-06F24C3A97BC}" type="slidenum">
              <a:rPr lang="de-DE" smtClean="0"/>
              <a:t>20</a:t>
            </a:fld>
            <a:endParaRPr lang="de-DE" dirty="0"/>
          </a:p>
        </p:txBody>
      </p:sp>
    </p:spTree>
    <p:extLst>
      <p:ext uri="{BB962C8B-B14F-4D97-AF65-F5344CB8AC3E}">
        <p14:creationId xmlns:p14="http://schemas.microsoft.com/office/powerpoint/2010/main" val="14095601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Kopfzeilenplatzhalter 3"/>
          <p:cNvSpPr>
            <a:spLocks noGrp="1"/>
          </p:cNvSpPr>
          <p:nvPr>
            <p:ph type="hdr" sz="quarter"/>
          </p:nvPr>
        </p:nvSpPr>
        <p:spPr/>
        <p:txBody>
          <a:bodyPr/>
          <a:lstStyle/>
          <a:p>
            <a:endParaRPr lang="de-DE"/>
          </a:p>
        </p:txBody>
      </p:sp>
      <p:sp>
        <p:nvSpPr>
          <p:cNvPr id="5" name="Foliennummernplatzhalter 4"/>
          <p:cNvSpPr>
            <a:spLocks noGrp="1"/>
          </p:cNvSpPr>
          <p:nvPr>
            <p:ph type="sldNum" sz="quarter" idx="5"/>
          </p:nvPr>
        </p:nvSpPr>
        <p:spPr/>
        <p:txBody>
          <a:bodyPr/>
          <a:lstStyle/>
          <a:p>
            <a:fld id="{EAE28FB5-FE88-4E7B-ABB4-06F24C3A97BC}" type="slidenum">
              <a:rPr lang="de-DE" smtClean="0"/>
              <a:t>21</a:t>
            </a:fld>
            <a:endParaRPr lang="de-DE"/>
          </a:p>
        </p:txBody>
      </p:sp>
    </p:spTree>
    <p:extLst>
      <p:ext uri="{BB962C8B-B14F-4D97-AF65-F5344CB8AC3E}">
        <p14:creationId xmlns:p14="http://schemas.microsoft.com/office/powerpoint/2010/main" val="41819473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Für dieses Thema wird es im Januar 2026 ebenfalls ein kurzes Video geben. Dieses und weiteres Infomaterial </a:t>
            </a:r>
            <a:r>
              <a:rPr lang="de-DE"/>
              <a:t>finden Sie im DRS MAP in der offenen Gruppe „Kirche der Zukunft“ im Ordner "Seelsorge in neuen Strukturen" </a:t>
            </a:r>
            <a:r>
              <a:rPr lang="de-DE">
                <a:sym typeface="Wingdings" panose="05000000000000000000" pitchFamily="2" charset="2"/>
              </a:rPr>
              <a:t></a:t>
            </a:r>
            <a:r>
              <a:rPr lang="de-DE"/>
              <a:t> Umschreibung der Raumschaften.</a:t>
            </a:r>
            <a:endParaRPr lang="de-DE" dirty="0"/>
          </a:p>
        </p:txBody>
      </p:sp>
      <p:sp>
        <p:nvSpPr>
          <p:cNvPr id="4" name="Kopfzeilenplatzhalter 3"/>
          <p:cNvSpPr>
            <a:spLocks noGrp="1"/>
          </p:cNvSpPr>
          <p:nvPr>
            <p:ph type="hdr" sz="quarter"/>
          </p:nvPr>
        </p:nvSpPr>
        <p:spPr/>
        <p:txBody>
          <a:bodyPr/>
          <a:lstStyle/>
          <a:p>
            <a:endParaRPr lang="de-DE" dirty="0"/>
          </a:p>
        </p:txBody>
      </p:sp>
      <p:sp>
        <p:nvSpPr>
          <p:cNvPr id="5" name="Foliennummernplatzhalter 4"/>
          <p:cNvSpPr>
            <a:spLocks noGrp="1"/>
          </p:cNvSpPr>
          <p:nvPr>
            <p:ph type="sldNum" sz="quarter" idx="5"/>
          </p:nvPr>
        </p:nvSpPr>
        <p:spPr/>
        <p:txBody>
          <a:bodyPr/>
          <a:lstStyle/>
          <a:p>
            <a:fld id="{EAE28FB5-FE88-4E7B-ABB4-06F24C3A97BC}" type="slidenum">
              <a:rPr lang="de-DE" smtClean="0"/>
              <a:t>22</a:t>
            </a:fld>
            <a:endParaRPr lang="de-DE" dirty="0"/>
          </a:p>
        </p:txBody>
      </p:sp>
    </p:spTree>
    <p:extLst>
      <p:ext uri="{BB962C8B-B14F-4D97-AF65-F5344CB8AC3E}">
        <p14:creationId xmlns:p14="http://schemas.microsoft.com/office/powerpoint/2010/main" val="52181355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Kopfzeilenplatzhalter 3"/>
          <p:cNvSpPr>
            <a:spLocks noGrp="1"/>
          </p:cNvSpPr>
          <p:nvPr>
            <p:ph type="hdr" sz="quarter"/>
          </p:nvPr>
        </p:nvSpPr>
        <p:spPr/>
        <p:txBody>
          <a:bodyPr/>
          <a:lstStyle/>
          <a:p>
            <a:endParaRPr lang="de-DE"/>
          </a:p>
        </p:txBody>
      </p:sp>
      <p:sp>
        <p:nvSpPr>
          <p:cNvPr id="5" name="Foliennummernplatzhalter 4"/>
          <p:cNvSpPr>
            <a:spLocks noGrp="1"/>
          </p:cNvSpPr>
          <p:nvPr>
            <p:ph type="sldNum" sz="quarter" idx="5"/>
          </p:nvPr>
        </p:nvSpPr>
        <p:spPr/>
        <p:txBody>
          <a:bodyPr/>
          <a:lstStyle/>
          <a:p>
            <a:fld id="{EAE28FB5-FE88-4E7B-ABB4-06F24C3A97BC}" type="slidenum">
              <a:rPr lang="de-DE" smtClean="0"/>
              <a:t>25</a:t>
            </a:fld>
            <a:endParaRPr lang="de-DE"/>
          </a:p>
        </p:txBody>
      </p:sp>
    </p:spTree>
    <p:extLst>
      <p:ext uri="{BB962C8B-B14F-4D97-AF65-F5344CB8AC3E}">
        <p14:creationId xmlns:p14="http://schemas.microsoft.com/office/powerpoint/2010/main" val="183089827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Kopfzeilenplatzhalter 3"/>
          <p:cNvSpPr>
            <a:spLocks noGrp="1"/>
          </p:cNvSpPr>
          <p:nvPr>
            <p:ph type="hdr" sz="quarter"/>
          </p:nvPr>
        </p:nvSpPr>
        <p:spPr/>
        <p:txBody>
          <a:bodyPr/>
          <a:lstStyle/>
          <a:p>
            <a:endParaRPr lang="de-DE" dirty="0"/>
          </a:p>
        </p:txBody>
      </p:sp>
      <p:sp>
        <p:nvSpPr>
          <p:cNvPr id="5" name="Foliennummernplatzhalter 4"/>
          <p:cNvSpPr>
            <a:spLocks noGrp="1"/>
          </p:cNvSpPr>
          <p:nvPr>
            <p:ph type="sldNum" sz="quarter" idx="5"/>
          </p:nvPr>
        </p:nvSpPr>
        <p:spPr/>
        <p:txBody>
          <a:bodyPr/>
          <a:lstStyle/>
          <a:p>
            <a:fld id="{EAE28FB5-FE88-4E7B-ABB4-06F24C3A97BC}" type="slidenum">
              <a:rPr lang="de-DE" smtClean="0"/>
              <a:t>28</a:t>
            </a:fld>
            <a:endParaRPr lang="de-DE" dirty="0"/>
          </a:p>
        </p:txBody>
      </p:sp>
    </p:spTree>
    <p:extLst>
      <p:ext uri="{BB962C8B-B14F-4D97-AF65-F5344CB8AC3E}">
        <p14:creationId xmlns:p14="http://schemas.microsoft.com/office/powerpoint/2010/main" val="271323545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Durch STRG + Klicken auf die Logos / Grafiken öffnet sich die jeweilige Website. </a:t>
            </a:r>
          </a:p>
        </p:txBody>
      </p:sp>
      <p:sp>
        <p:nvSpPr>
          <p:cNvPr id="4" name="Kopfzeilenplatzhalter 3"/>
          <p:cNvSpPr>
            <a:spLocks noGrp="1"/>
          </p:cNvSpPr>
          <p:nvPr>
            <p:ph type="hdr" sz="quarter"/>
          </p:nvPr>
        </p:nvSpPr>
        <p:spPr/>
        <p:txBody>
          <a:bodyPr/>
          <a:lstStyle/>
          <a:p>
            <a:endParaRPr lang="de-DE" dirty="0"/>
          </a:p>
        </p:txBody>
      </p:sp>
      <p:sp>
        <p:nvSpPr>
          <p:cNvPr id="5" name="Foliennummernplatzhalter 4"/>
          <p:cNvSpPr>
            <a:spLocks noGrp="1"/>
          </p:cNvSpPr>
          <p:nvPr>
            <p:ph type="sldNum" sz="quarter" idx="5"/>
          </p:nvPr>
        </p:nvSpPr>
        <p:spPr/>
        <p:txBody>
          <a:bodyPr/>
          <a:lstStyle/>
          <a:p>
            <a:fld id="{EAE28FB5-FE88-4E7B-ABB4-06F24C3A97BC}" type="slidenum">
              <a:rPr lang="de-DE" smtClean="0"/>
              <a:t>32</a:t>
            </a:fld>
            <a:endParaRPr lang="de-DE" dirty="0"/>
          </a:p>
        </p:txBody>
      </p:sp>
    </p:spTree>
    <p:extLst>
      <p:ext uri="{BB962C8B-B14F-4D97-AF65-F5344CB8AC3E}">
        <p14:creationId xmlns:p14="http://schemas.microsoft.com/office/powerpoint/2010/main" val="22132602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200" baseline="0" dirty="0">
                <a:latin typeface="Arial" panose="020B0604020202020204" pitchFamily="34" charset="0"/>
                <a:cs typeface="Arial" panose="020B0604020202020204" pitchFamily="34" charset="0"/>
              </a:rPr>
              <a:t>Diese Visionsbausteine leiten uns als Diözese; sie machen in einem ersten Entwurf sichtbar, wozu und wie wir Kirche sind. Die sieben Begriffspaare formulieren Eigenschaften der Kirche der Zukunft. Sie sind keine Festlegungen, sondern wollen die verschiedenen kirchlichen Orte ermutigen und inspirieren. Das Begriffstrio drückt aus, woraus Kirche lebt und wessen Auftrag sie erfüllt.</a:t>
            </a:r>
            <a:endParaRPr lang="de-DE" dirty="0"/>
          </a:p>
        </p:txBody>
      </p:sp>
      <p:sp>
        <p:nvSpPr>
          <p:cNvPr id="4" name="Kopfzeilenplatzhalter 3"/>
          <p:cNvSpPr>
            <a:spLocks noGrp="1"/>
          </p:cNvSpPr>
          <p:nvPr>
            <p:ph type="hdr" sz="quarter"/>
          </p:nvPr>
        </p:nvSpPr>
        <p:spPr/>
        <p:txBody>
          <a:bodyPr/>
          <a:lstStyle/>
          <a:p>
            <a:endParaRPr lang="de-DE" dirty="0"/>
          </a:p>
        </p:txBody>
      </p:sp>
      <p:sp>
        <p:nvSpPr>
          <p:cNvPr id="5" name="Foliennummernplatzhalter 4"/>
          <p:cNvSpPr>
            <a:spLocks noGrp="1"/>
          </p:cNvSpPr>
          <p:nvPr>
            <p:ph type="sldNum" sz="quarter" idx="5"/>
          </p:nvPr>
        </p:nvSpPr>
        <p:spPr/>
        <p:txBody>
          <a:bodyPr/>
          <a:lstStyle/>
          <a:p>
            <a:fld id="{EAE28FB5-FE88-4E7B-ABB4-06F24C3A97BC}" type="slidenum">
              <a:rPr lang="de-DE" smtClean="0"/>
              <a:t>3</a:t>
            </a:fld>
            <a:endParaRPr lang="de-DE" dirty="0"/>
          </a:p>
        </p:txBody>
      </p:sp>
    </p:spTree>
    <p:extLst>
      <p:ext uri="{BB962C8B-B14F-4D97-AF65-F5344CB8AC3E}">
        <p14:creationId xmlns:p14="http://schemas.microsoft.com/office/powerpoint/2010/main" val="3983055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Kirchenmitgliedschaftsuntersuchungen zeigen zusätzlich, dass sich die Erwartungen an Kirche verändert haben: </a:t>
            </a:r>
          </a:p>
          <a:p>
            <a:r>
              <a:rPr lang="de-DE" dirty="0"/>
              <a:t>- Das soziale Engagement der Kirche wird als sehr wichtig angesehen</a:t>
            </a:r>
          </a:p>
          <a:p>
            <a:r>
              <a:rPr lang="de-DE" dirty="0"/>
              <a:t>- In Hoch- und Krisenzeiten ist die religiöse und rituelle Begleitung der Kirche gefragt</a:t>
            </a:r>
          </a:p>
        </p:txBody>
      </p:sp>
      <p:sp>
        <p:nvSpPr>
          <p:cNvPr id="4" name="Kopfzeilenplatzhalter 3"/>
          <p:cNvSpPr>
            <a:spLocks noGrp="1"/>
          </p:cNvSpPr>
          <p:nvPr>
            <p:ph type="hdr" sz="quarter"/>
          </p:nvPr>
        </p:nvSpPr>
        <p:spPr/>
        <p:txBody>
          <a:bodyPr/>
          <a:lstStyle/>
          <a:p>
            <a:endParaRPr lang="de-DE" dirty="0"/>
          </a:p>
        </p:txBody>
      </p:sp>
      <p:sp>
        <p:nvSpPr>
          <p:cNvPr id="5" name="Foliennummernplatzhalter 4"/>
          <p:cNvSpPr>
            <a:spLocks noGrp="1"/>
          </p:cNvSpPr>
          <p:nvPr>
            <p:ph type="sldNum" sz="quarter" idx="5"/>
          </p:nvPr>
        </p:nvSpPr>
        <p:spPr/>
        <p:txBody>
          <a:bodyPr/>
          <a:lstStyle/>
          <a:p>
            <a:fld id="{EAE28FB5-FE88-4E7B-ABB4-06F24C3A97BC}" type="slidenum">
              <a:rPr lang="de-DE" smtClean="0"/>
              <a:t>4</a:t>
            </a:fld>
            <a:endParaRPr lang="de-DE" dirty="0"/>
          </a:p>
        </p:txBody>
      </p:sp>
    </p:spTree>
    <p:extLst>
      <p:ext uri="{BB962C8B-B14F-4D97-AF65-F5344CB8AC3E}">
        <p14:creationId xmlns:p14="http://schemas.microsoft.com/office/powerpoint/2010/main" val="21349421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Hier sind die Ziele des Projektes „Seelsorge in neuen Strukturen“ dargestellt. Es geht um inhaltliche Ziele und um neue Strukturen.</a:t>
            </a:r>
          </a:p>
        </p:txBody>
      </p:sp>
      <p:sp>
        <p:nvSpPr>
          <p:cNvPr id="4" name="Kopfzeilenplatzhalter 3"/>
          <p:cNvSpPr>
            <a:spLocks noGrp="1"/>
          </p:cNvSpPr>
          <p:nvPr>
            <p:ph type="hdr" sz="quarter"/>
          </p:nvPr>
        </p:nvSpPr>
        <p:spPr/>
        <p:txBody>
          <a:bodyPr/>
          <a:lstStyle/>
          <a:p>
            <a:endParaRPr lang="de-DE" dirty="0"/>
          </a:p>
        </p:txBody>
      </p:sp>
      <p:sp>
        <p:nvSpPr>
          <p:cNvPr id="5" name="Foliennummernplatzhalter 4"/>
          <p:cNvSpPr>
            <a:spLocks noGrp="1"/>
          </p:cNvSpPr>
          <p:nvPr>
            <p:ph type="sldNum" sz="quarter" idx="5"/>
          </p:nvPr>
        </p:nvSpPr>
        <p:spPr/>
        <p:txBody>
          <a:bodyPr/>
          <a:lstStyle/>
          <a:p>
            <a:fld id="{EAE28FB5-FE88-4E7B-ABB4-06F24C3A97BC}" type="slidenum">
              <a:rPr lang="de-DE" smtClean="0"/>
              <a:t>5</a:t>
            </a:fld>
            <a:endParaRPr lang="de-DE" dirty="0"/>
          </a:p>
        </p:txBody>
      </p:sp>
    </p:spTree>
    <p:extLst>
      <p:ext uri="{BB962C8B-B14F-4D97-AF65-F5344CB8AC3E}">
        <p14:creationId xmlns:p14="http://schemas.microsoft.com/office/powerpoint/2010/main" val="30995380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Im Frühjahr 2025 wurde das Projekt „Seelsorge in neuen Strukturen“ unter dem Dach des Gesamtprozesses „Kirche der Zukunft“, der mehrere Projekte umfasst, begonnen. Wichtige Etappen, die zu den Voten des Diözesanrates im November 2025 geführt haben, sind dargestellt.</a:t>
            </a:r>
          </a:p>
        </p:txBody>
      </p:sp>
      <p:sp>
        <p:nvSpPr>
          <p:cNvPr id="4" name="Kopfzeilenplatzhalter 3"/>
          <p:cNvSpPr>
            <a:spLocks noGrp="1"/>
          </p:cNvSpPr>
          <p:nvPr>
            <p:ph type="hdr" sz="quarter"/>
          </p:nvPr>
        </p:nvSpPr>
        <p:spPr/>
        <p:txBody>
          <a:bodyPr/>
          <a:lstStyle/>
          <a:p>
            <a:endParaRPr lang="de-DE" dirty="0"/>
          </a:p>
        </p:txBody>
      </p:sp>
      <p:sp>
        <p:nvSpPr>
          <p:cNvPr id="5" name="Foliennummernplatzhalter 4"/>
          <p:cNvSpPr>
            <a:spLocks noGrp="1"/>
          </p:cNvSpPr>
          <p:nvPr>
            <p:ph type="sldNum" sz="quarter" idx="5"/>
          </p:nvPr>
        </p:nvSpPr>
        <p:spPr/>
        <p:txBody>
          <a:bodyPr/>
          <a:lstStyle/>
          <a:p>
            <a:fld id="{EAE28FB5-FE88-4E7B-ABB4-06F24C3A97BC}" type="slidenum">
              <a:rPr lang="de-DE" smtClean="0"/>
              <a:t>6</a:t>
            </a:fld>
            <a:endParaRPr lang="de-DE" dirty="0"/>
          </a:p>
        </p:txBody>
      </p:sp>
    </p:spTree>
    <p:extLst>
      <p:ext uri="{BB962C8B-B14F-4D97-AF65-F5344CB8AC3E}">
        <p14:creationId xmlns:p14="http://schemas.microsoft.com/office/powerpoint/2010/main" val="28687576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Weitere Themen wurden bereits vorgedacht; die Werkstattpapiere finden Sie im DRS MAP in der offenen Gruppe „Kirche der Zukunft“ im Ordner "Seelsorge in neuen Strukturen" </a:t>
            </a:r>
            <a:r>
              <a:rPr lang="de-DE" dirty="0">
                <a:sym typeface="Wingdings" panose="05000000000000000000" pitchFamily="2" charset="2"/>
              </a:rPr>
              <a:t></a:t>
            </a:r>
            <a:r>
              <a:rPr lang="de-DE" dirty="0"/>
              <a:t> Umschreibung der Raumschaften. An diesen und weiteren Themen wird in 2026 intensiv weitergearbeitet werden.</a:t>
            </a:r>
          </a:p>
          <a:p>
            <a:endParaRPr lang="de-DE" dirty="0"/>
          </a:p>
        </p:txBody>
      </p:sp>
      <p:sp>
        <p:nvSpPr>
          <p:cNvPr id="4" name="Kopfzeilenplatzhalter 3"/>
          <p:cNvSpPr>
            <a:spLocks noGrp="1"/>
          </p:cNvSpPr>
          <p:nvPr>
            <p:ph type="hdr" sz="quarter"/>
          </p:nvPr>
        </p:nvSpPr>
        <p:spPr/>
        <p:txBody>
          <a:bodyPr/>
          <a:lstStyle/>
          <a:p>
            <a:endParaRPr lang="de-DE" dirty="0"/>
          </a:p>
        </p:txBody>
      </p:sp>
      <p:sp>
        <p:nvSpPr>
          <p:cNvPr id="5" name="Foliennummernplatzhalter 4"/>
          <p:cNvSpPr>
            <a:spLocks noGrp="1"/>
          </p:cNvSpPr>
          <p:nvPr>
            <p:ph type="sldNum" sz="quarter" idx="5"/>
          </p:nvPr>
        </p:nvSpPr>
        <p:spPr/>
        <p:txBody>
          <a:bodyPr/>
          <a:lstStyle/>
          <a:p>
            <a:fld id="{EAE28FB5-FE88-4E7B-ABB4-06F24C3A97BC}" type="slidenum">
              <a:rPr lang="de-DE" smtClean="0"/>
              <a:t>7</a:t>
            </a:fld>
            <a:endParaRPr lang="de-DE" dirty="0"/>
          </a:p>
        </p:txBody>
      </p:sp>
    </p:spTree>
    <p:extLst>
      <p:ext uri="{BB962C8B-B14F-4D97-AF65-F5344CB8AC3E}">
        <p14:creationId xmlns:p14="http://schemas.microsoft.com/office/powerpoint/2010/main" val="7261259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Diese Überlegungen waren leitend:</a:t>
            </a:r>
          </a:p>
          <a:p>
            <a:r>
              <a:rPr lang="de-DE" dirty="0"/>
              <a:t>- Hinsichtlich der Altersentwicklung des pastoralen Personals sollte eine langfristigere Planungsperspektive eingenommen werden (</a:t>
            </a:r>
            <a:r>
              <a:rPr lang="de-DE" sz="1200" kern="1200" dirty="0">
                <a:solidFill>
                  <a:schemeClr val="tx1"/>
                </a:solidFill>
                <a:effectLst/>
                <a:latin typeface="+mn-lt"/>
                <a:ea typeface="+mn-ea"/>
                <a:cs typeface="+mn-cs"/>
              </a:rPr>
              <a:t>die genannten Pastoralteamgrößen geben nicht den zukünftigen Stellenplan der Raumschaften wieder. Dieser ist aufgrund zu definierender Kriterien noch zu erarbeiten.)</a:t>
            </a:r>
            <a:r>
              <a:rPr lang="de-DE" dirty="0"/>
              <a:t>.</a:t>
            </a:r>
          </a:p>
          <a:p>
            <a:r>
              <a:rPr lang="de-DE" dirty="0"/>
              <a:t>- Aus wirtschaftlicher Sicht sind max. 80 Raumschaften zukünftig finanzierbar, um den notwendigen Einsparziel von 27% der Verwaltungskosten zu entsprechen.</a:t>
            </a:r>
          </a:p>
          <a:p>
            <a:r>
              <a:rPr lang="de-DE" dirty="0"/>
              <a:t>- Aus pastoraler Sicht ist eine notwendige Nachsteuerung innerhalb der nächsten 15 Jahre zu vermeiden, damit wir uns als Kirche nicht dauerhaft mit uns selbst beschäftigen und nicht mehr zur eigentlichen seelsorgerlichen Arbeit kommen. Der Korridor ist so zu wählen, dass er für die Mitarbeitenden unter dem Aspekt der Entfernungen leistbar ist.</a:t>
            </a:r>
          </a:p>
        </p:txBody>
      </p:sp>
      <p:sp>
        <p:nvSpPr>
          <p:cNvPr id="4" name="Kopfzeilenplatzhalter 3"/>
          <p:cNvSpPr>
            <a:spLocks noGrp="1"/>
          </p:cNvSpPr>
          <p:nvPr>
            <p:ph type="hdr" sz="quarter"/>
          </p:nvPr>
        </p:nvSpPr>
        <p:spPr/>
        <p:txBody>
          <a:bodyPr/>
          <a:lstStyle/>
          <a:p>
            <a:endParaRPr lang="de-DE" dirty="0"/>
          </a:p>
        </p:txBody>
      </p:sp>
      <p:sp>
        <p:nvSpPr>
          <p:cNvPr id="5" name="Foliennummernplatzhalter 4"/>
          <p:cNvSpPr>
            <a:spLocks noGrp="1"/>
          </p:cNvSpPr>
          <p:nvPr>
            <p:ph type="sldNum" sz="quarter" idx="5"/>
          </p:nvPr>
        </p:nvSpPr>
        <p:spPr/>
        <p:txBody>
          <a:bodyPr/>
          <a:lstStyle/>
          <a:p>
            <a:fld id="{EAE28FB5-FE88-4E7B-ABB4-06F24C3A97BC}" type="slidenum">
              <a:rPr lang="de-DE" smtClean="0"/>
              <a:t>9</a:t>
            </a:fld>
            <a:endParaRPr lang="de-DE" dirty="0"/>
          </a:p>
        </p:txBody>
      </p:sp>
    </p:spTree>
    <p:extLst>
      <p:ext uri="{BB962C8B-B14F-4D97-AF65-F5344CB8AC3E}">
        <p14:creationId xmlns:p14="http://schemas.microsoft.com/office/powerpoint/2010/main" val="4424865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u="none" strike="noStrike" kern="1200" baseline="0" dirty="0">
                <a:solidFill>
                  <a:schemeClr val="tx1"/>
                </a:solidFill>
                <a:latin typeface="+mn-lt"/>
                <a:ea typeface="+mn-ea"/>
                <a:cs typeface="+mn-cs"/>
              </a:rPr>
              <a:t>Diese Überlegungen waren leitend: Die Vielfalt der Leitungsmodelle macht die Diözese für pastorales Personal attraktiv und stärkt die Zukunftsfähigkeit der pastoralen Dienste. Für das Gelingen dieser Modelle braucht es eine gezielte Erweiterung und Vertiefung im Sinne einer fundierten Qualifikation. Ebenso ist es notwendig, Fragen der Zusammenarbeit und des Miteinanders klar zu regeln – etwa durch verbindliche Vereinbarungen vor Ort, abgestimmte Zuständigkeiten z.B. zwischen dem/der Pfarrbeauftragten und dem verantwortlichen Pfarrer, sowie passende Fort- und Weiterbildungsangebote. Nur so können neue Leitungsformen dauerhaft wirken und Vertrauen schaffen. Die Besetzung einer Gemeinde mit einem Pfarrer bleibt  weiterhin der Normalfall. Wie die Leitungsmodelle im Blick auf die neuen Kirchengemeinden hin zustande kommen, ist noch zu klären. In jeder Raumschaft gibt es die</a:t>
            </a:r>
            <a:endParaRPr lang="de-DE" dirty="0"/>
          </a:p>
          <a:p>
            <a:r>
              <a:rPr lang="de-DE" dirty="0">
                <a:solidFill>
                  <a:prstClr val="black"/>
                </a:solidFill>
                <a:latin typeface="Arial" panose="020B0604020202020204" pitchFamily="34" charset="0"/>
                <a:cs typeface="Arial" panose="020B0604020202020204" pitchFamily="34" charset="0"/>
              </a:rPr>
              <a:t>Funktion eines/einer Verwaltungsbeauftragten zur Unterstützung der Leitung einer Kirchengemeinde.</a:t>
            </a:r>
            <a:endParaRPr lang="de-DE" dirty="0"/>
          </a:p>
        </p:txBody>
      </p:sp>
      <p:sp>
        <p:nvSpPr>
          <p:cNvPr id="4" name="Kopfzeilenplatzhalter 3"/>
          <p:cNvSpPr>
            <a:spLocks noGrp="1"/>
          </p:cNvSpPr>
          <p:nvPr>
            <p:ph type="hdr" sz="quarter"/>
          </p:nvPr>
        </p:nvSpPr>
        <p:spPr/>
        <p:txBody>
          <a:bodyPr/>
          <a:lstStyle/>
          <a:p>
            <a:endParaRPr lang="de-DE" dirty="0"/>
          </a:p>
        </p:txBody>
      </p:sp>
      <p:sp>
        <p:nvSpPr>
          <p:cNvPr id="5" name="Foliennummernplatzhalter 4"/>
          <p:cNvSpPr>
            <a:spLocks noGrp="1"/>
          </p:cNvSpPr>
          <p:nvPr>
            <p:ph type="sldNum" sz="quarter" idx="5"/>
          </p:nvPr>
        </p:nvSpPr>
        <p:spPr/>
        <p:txBody>
          <a:bodyPr/>
          <a:lstStyle/>
          <a:p>
            <a:fld id="{EAE28FB5-FE88-4E7B-ABB4-06F24C3A97BC}" type="slidenum">
              <a:rPr lang="de-DE" smtClean="0"/>
              <a:t>10</a:t>
            </a:fld>
            <a:endParaRPr lang="de-DE" dirty="0"/>
          </a:p>
        </p:txBody>
      </p:sp>
    </p:spTree>
    <p:extLst>
      <p:ext uri="{BB962C8B-B14F-4D97-AF65-F5344CB8AC3E}">
        <p14:creationId xmlns:p14="http://schemas.microsoft.com/office/powerpoint/2010/main" val="25387683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Grundsätzlich gibt es zwei kirchenrechtlich mögliche Verfahrenswege zur Vereinigung von Pfarreien: Union und Fusion. </a:t>
            </a:r>
          </a:p>
          <a:p>
            <a:r>
              <a:rPr lang="de-DE" dirty="0"/>
              <a:t>Diese Überlegungen waren leitend: </a:t>
            </a:r>
          </a:p>
          <a:p>
            <a:r>
              <a:rPr lang="de-DE" dirty="0"/>
              <a:t>- Die kirchenrechtlichen Gestaltungsmöglichkeiten sind bei Vereinigung durch Union größer, </a:t>
            </a:r>
            <a:r>
              <a:rPr lang="de-DE" sz="1200" kern="1200" dirty="0">
                <a:solidFill>
                  <a:schemeClr val="tx1"/>
                </a:solidFill>
                <a:effectLst/>
                <a:latin typeface="+mn-lt"/>
                <a:ea typeface="+mn-ea"/>
                <a:cs typeface="+mn-cs"/>
              </a:rPr>
              <a:t>Mitwirkungsrechte des Staates sind in deutlich geringerem Umfang gegeben, da gemäß dem neuen Körperschaftsstatusgesetz bestehende Körperschaften Bestandschutz genießen.</a:t>
            </a:r>
          </a:p>
          <a:p>
            <a:r>
              <a:rPr lang="de-DE" sz="1200" kern="1200" dirty="0">
                <a:solidFill>
                  <a:schemeClr val="tx1"/>
                </a:solidFill>
                <a:effectLst/>
                <a:latin typeface="+mn-lt"/>
                <a:ea typeface="+mn-ea"/>
                <a:cs typeface="+mn-cs"/>
              </a:rPr>
              <a:t>- Mitwirkungsrechte des Staates und damit einhergehende Prüfungen (die im Rahmen der Fusion erforderlich werden) können zu nicht einschätzbaren zeitlichen Verzögerungen führen.</a:t>
            </a:r>
          </a:p>
          <a:p>
            <a:r>
              <a:rPr lang="de-DE" sz="1200" kern="1200" dirty="0">
                <a:solidFill>
                  <a:schemeClr val="tx1"/>
                </a:solidFill>
                <a:effectLst/>
                <a:latin typeface="+mn-lt"/>
                <a:ea typeface="+mn-ea"/>
                <a:cs typeface="+mn-cs"/>
              </a:rPr>
              <a:t>- Es besteht eine unstreitige Rechtssicherheit mit Blick auf die (Rechts-)Folgen einer Vereinigung durch Union. So kann im Rahmen der Union die Vermögensübertragung gesichert im Wege der Gesamtrechtsnachfolge vollzogen werden. </a:t>
            </a:r>
            <a:endParaRPr lang="de-DE" dirty="0"/>
          </a:p>
        </p:txBody>
      </p:sp>
      <p:sp>
        <p:nvSpPr>
          <p:cNvPr id="4" name="Kopfzeilenplatzhalter 3"/>
          <p:cNvSpPr>
            <a:spLocks noGrp="1"/>
          </p:cNvSpPr>
          <p:nvPr>
            <p:ph type="hdr" sz="quarter"/>
          </p:nvPr>
        </p:nvSpPr>
        <p:spPr/>
        <p:txBody>
          <a:bodyPr/>
          <a:lstStyle/>
          <a:p>
            <a:endParaRPr lang="de-DE" dirty="0"/>
          </a:p>
        </p:txBody>
      </p:sp>
      <p:sp>
        <p:nvSpPr>
          <p:cNvPr id="5" name="Foliennummernplatzhalter 4"/>
          <p:cNvSpPr>
            <a:spLocks noGrp="1"/>
          </p:cNvSpPr>
          <p:nvPr>
            <p:ph type="sldNum" sz="quarter" idx="5"/>
          </p:nvPr>
        </p:nvSpPr>
        <p:spPr/>
        <p:txBody>
          <a:bodyPr/>
          <a:lstStyle/>
          <a:p>
            <a:fld id="{EAE28FB5-FE88-4E7B-ABB4-06F24C3A97BC}" type="slidenum">
              <a:rPr lang="de-DE" smtClean="0"/>
              <a:t>11</a:t>
            </a:fld>
            <a:endParaRPr lang="de-DE" dirty="0"/>
          </a:p>
        </p:txBody>
      </p:sp>
    </p:spTree>
    <p:extLst>
      <p:ext uri="{BB962C8B-B14F-4D97-AF65-F5344CB8AC3E}">
        <p14:creationId xmlns:p14="http://schemas.microsoft.com/office/powerpoint/2010/main" val="105187090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folie mit Bild">
    <p:spTree>
      <p:nvGrpSpPr>
        <p:cNvPr id="1" name=""/>
        <p:cNvGrpSpPr/>
        <p:nvPr/>
      </p:nvGrpSpPr>
      <p:grpSpPr>
        <a:xfrm>
          <a:off x="0" y="0"/>
          <a:ext cx="0" cy="0"/>
          <a:chOff x="0" y="0"/>
          <a:chExt cx="0" cy="0"/>
        </a:xfrm>
      </p:grpSpPr>
      <p:sp>
        <p:nvSpPr>
          <p:cNvPr id="3" name="Untertitel 2">
            <a:extLst>
              <a:ext uri="{FF2B5EF4-FFF2-40B4-BE49-F238E27FC236}">
                <a16:creationId xmlns:a16="http://schemas.microsoft.com/office/drawing/2014/main" id="{E88A249C-2E3B-E407-491E-F53F5C387ADE}"/>
              </a:ext>
            </a:extLst>
          </p:cNvPr>
          <p:cNvSpPr>
            <a:spLocks noGrp="1" noChangeAspect="1"/>
          </p:cNvSpPr>
          <p:nvPr>
            <p:ph type="subTitle" idx="1"/>
          </p:nvPr>
        </p:nvSpPr>
        <p:spPr>
          <a:xfrm>
            <a:off x="450507" y="6110510"/>
            <a:ext cx="8111051" cy="517393"/>
          </a:xfrm>
        </p:spPr>
        <p:txBody>
          <a:bodyPr>
            <a:normAutofit/>
          </a:bodyPr>
          <a:lstStyle>
            <a:lvl1pPr marL="0" indent="0" algn="l">
              <a:buNone/>
              <a:defRPr sz="2000" spc="0" baseline="0">
                <a:solidFill>
                  <a:srgbClr val="0F2639"/>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de-DE" dirty="0"/>
          </a:p>
        </p:txBody>
      </p:sp>
      <p:sp>
        <p:nvSpPr>
          <p:cNvPr id="9" name="Titel 1">
            <a:extLst>
              <a:ext uri="{FF2B5EF4-FFF2-40B4-BE49-F238E27FC236}">
                <a16:creationId xmlns:a16="http://schemas.microsoft.com/office/drawing/2014/main" id="{EAC65434-9FDA-63BC-B2A1-E64763D0E52A}"/>
              </a:ext>
            </a:extLst>
          </p:cNvPr>
          <p:cNvSpPr>
            <a:spLocks noGrp="1" noChangeAspect="1"/>
          </p:cNvSpPr>
          <p:nvPr>
            <p:ph type="ctrTitle"/>
          </p:nvPr>
        </p:nvSpPr>
        <p:spPr>
          <a:xfrm>
            <a:off x="450507" y="4717125"/>
            <a:ext cx="8111050" cy="1288883"/>
          </a:xfrm>
        </p:spPr>
        <p:txBody>
          <a:bodyPr anchor="b">
            <a:normAutofit/>
          </a:bodyPr>
          <a:lstStyle>
            <a:lvl1pPr algn="l">
              <a:defRPr sz="4400">
                <a:solidFill>
                  <a:srgbClr val="0F2639"/>
                </a:solidFill>
                <a:latin typeface="Arial" panose="020B0604020202020204" pitchFamily="34" charset="0"/>
                <a:cs typeface="Arial" panose="020B0604020202020204" pitchFamily="34" charset="0"/>
              </a:defRPr>
            </a:lvl1pPr>
          </a:lstStyle>
          <a:p>
            <a:endParaRPr lang="de-DE" dirty="0"/>
          </a:p>
        </p:txBody>
      </p:sp>
      <p:grpSp>
        <p:nvGrpSpPr>
          <p:cNvPr id="10" name="Gruppieren 9">
            <a:extLst>
              <a:ext uri="{FF2B5EF4-FFF2-40B4-BE49-F238E27FC236}">
                <a16:creationId xmlns:a16="http://schemas.microsoft.com/office/drawing/2014/main" id="{463BFC44-9144-59CA-1F33-0695E8EF92C0}"/>
              </a:ext>
            </a:extLst>
          </p:cNvPr>
          <p:cNvGrpSpPr/>
          <p:nvPr userDrawn="1"/>
        </p:nvGrpSpPr>
        <p:grpSpPr>
          <a:xfrm>
            <a:off x="0" y="4461106"/>
            <a:ext cx="12192000" cy="171394"/>
            <a:chOff x="0" y="4447454"/>
            <a:chExt cx="12192000" cy="171394"/>
          </a:xfrm>
        </p:grpSpPr>
        <p:sp>
          <p:nvSpPr>
            <p:cNvPr id="11" name="Rechteck 10">
              <a:extLst>
                <a:ext uri="{FF2B5EF4-FFF2-40B4-BE49-F238E27FC236}">
                  <a16:creationId xmlns:a16="http://schemas.microsoft.com/office/drawing/2014/main" id="{5FFFC26C-073C-E83B-B232-14E2D91100A1}"/>
                </a:ext>
              </a:extLst>
            </p:cNvPr>
            <p:cNvSpPr/>
            <p:nvPr/>
          </p:nvSpPr>
          <p:spPr>
            <a:xfrm>
              <a:off x="0" y="4528848"/>
              <a:ext cx="12192000" cy="90000"/>
            </a:xfrm>
            <a:prstGeom prst="rect">
              <a:avLst/>
            </a:prstGeom>
            <a:solidFill>
              <a:srgbClr val="FFCC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2" name="Rechteck 11">
              <a:extLst>
                <a:ext uri="{FF2B5EF4-FFF2-40B4-BE49-F238E27FC236}">
                  <a16:creationId xmlns:a16="http://schemas.microsoft.com/office/drawing/2014/main" id="{00C6FC33-67BB-C6BF-FDE6-9A45789C7BCE}"/>
                </a:ext>
              </a:extLst>
            </p:cNvPr>
            <p:cNvSpPr/>
            <p:nvPr/>
          </p:nvSpPr>
          <p:spPr>
            <a:xfrm>
              <a:off x="0" y="4447454"/>
              <a:ext cx="12192000" cy="90000"/>
            </a:xfrm>
            <a:prstGeom prst="rect">
              <a:avLst/>
            </a:prstGeom>
            <a:solidFill>
              <a:srgbClr val="FFCC00">
                <a:alpha val="5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grpSp>
      <p:grpSp>
        <p:nvGrpSpPr>
          <p:cNvPr id="13" name="Gruppieren 12">
            <a:extLst>
              <a:ext uri="{FF2B5EF4-FFF2-40B4-BE49-F238E27FC236}">
                <a16:creationId xmlns:a16="http://schemas.microsoft.com/office/drawing/2014/main" id="{B76C891D-F9D3-1776-914C-D208D60F66C4}"/>
              </a:ext>
            </a:extLst>
          </p:cNvPr>
          <p:cNvGrpSpPr/>
          <p:nvPr userDrawn="1"/>
        </p:nvGrpSpPr>
        <p:grpSpPr>
          <a:xfrm>
            <a:off x="9773295" y="5859801"/>
            <a:ext cx="2142524" cy="509405"/>
            <a:chOff x="9316670" y="400334"/>
            <a:chExt cx="2399882" cy="570594"/>
          </a:xfrm>
        </p:grpSpPr>
        <p:pic>
          <p:nvPicPr>
            <p:cNvPr id="15" name="Grafik 14">
              <a:extLst>
                <a:ext uri="{FF2B5EF4-FFF2-40B4-BE49-F238E27FC236}">
                  <a16:creationId xmlns:a16="http://schemas.microsoft.com/office/drawing/2014/main" id="{3917859E-C048-C978-4AEA-D7F49AC3A24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316670" y="400334"/>
              <a:ext cx="1297003" cy="570594"/>
            </a:xfrm>
            <a:prstGeom prst="rect">
              <a:avLst/>
            </a:prstGeom>
          </p:spPr>
        </p:pic>
        <p:pic>
          <p:nvPicPr>
            <p:cNvPr id="16" name="Grafik 15" descr="Ein Bild, das Grafiken, Grafikdesign, Schrift, Logo enthält.&#10;&#10;KI-generierte Inhalte können fehlerhaft sein.">
              <a:extLst>
                <a:ext uri="{FF2B5EF4-FFF2-40B4-BE49-F238E27FC236}">
                  <a16:creationId xmlns:a16="http://schemas.microsoft.com/office/drawing/2014/main" id="{6FCB0957-649D-2FB6-4728-4F05DA77441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765562" y="400334"/>
              <a:ext cx="950990" cy="570594"/>
            </a:xfrm>
            <a:prstGeom prst="rect">
              <a:avLst/>
            </a:prstGeom>
          </p:spPr>
        </p:pic>
      </p:grpSp>
      <p:pic>
        <p:nvPicPr>
          <p:cNvPr id="7" name="Grafik 6" descr="Ein Bild, das Grafiken, Schrift, Grafikdesign, Logo enthält.&#10;&#10;KI-generierte Inhalte können fehlerhaft sein.">
            <a:extLst>
              <a:ext uri="{FF2B5EF4-FFF2-40B4-BE49-F238E27FC236}">
                <a16:creationId xmlns:a16="http://schemas.microsoft.com/office/drawing/2014/main" id="{A4C1F836-9701-E50A-3738-8429B65FC0A0}"/>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713026" y="5858006"/>
            <a:ext cx="908800" cy="511200"/>
          </a:xfrm>
          <a:prstGeom prst="rect">
            <a:avLst/>
          </a:prstGeom>
        </p:spPr>
      </p:pic>
      <p:sp>
        <p:nvSpPr>
          <p:cNvPr id="4" name="Bildplatzhalter 1">
            <a:extLst>
              <a:ext uri="{FF2B5EF4-FFF2-40B4-BE49-F238E27FC236}">
                <a16:creationId xmlns:a16="http://schemas.microsoft.com/office/drawing/2014/main" id="{55D1D312-5B48-0E58-33F6-914E5955825F}"/>
              </a:ext>
            </a:extLst>
          </p:cNvPr>
          <p:cNvSpPr>
            <a:spLocks noGrp="1"/>
          </p:cNvSpPr>
          <p:nvPr>
            <p:ph type="pic" idx="13" hasCustomPrompt="1"/>
          </p:nvPr>
        </p:nvSpPr>
        <p:spPr>
          <a:xfrm>
            <a:off x="0" y="0"/>
            <a:ext cx="12192000" cy="4460084"/>
          </a:xfrm>
        </p:spPr>
        <p:txBody>
          <a:bodyPr/>
          <a:lstStyle>
            <a:lvl1pPr>
              <a:defRPr/>
            </a:lvl1pPr>
          </a:lstStyle>
          <a:p>
            <a:r>
              <a:rPr lang="de-DE" dirty="0"/>
              <a:t>Querformatiges Bild durch Klicken auf das Symbol hinzufügen</a:t>
            </a:r>
          </a:p>
        </p:txBody>
      </p:sp>
    </p:spTree>
    <p:extLst>
      <p:ext uri="{BB962C8B-B14F-4D97-AF65-F5344CB8AC3E}">
        <p14:creationId xmlns:p14="http://schemas.microsoft.com/office/powerpoint/2010/main" val="40641858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Dankes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EFD6D02-BE57-35A1-ACDD-2AA0D5496B00}"/>
              </a:ext>
            </a:extLst>
          </p:cNvPr>
          <p:cNvSpPr>
            <a:spLocks noGrp="1"/>
          </p:cNvSpPr>
          <p:nvPr>
            <p:ph type="title" hasCustomPrompt="1"/>
          </p:nvPr>
        </p:nvSpPr>
        <p:spPr>
          <a:xfrm>
            <a:off x="4237962" y="2655038"/>
            <a:ext cx="3716082" cy="901593"/>
          </a:xfrm>
        </p:spPr>
        <p:txBody>
          <a:bodyPr wrap="none" anchor="b" anchorCtr="0">
            <a:spAutoFit/>
          </a:bodyPr>
          <a:lstStyle>
            <a:lvl1pPr algn="ctr">
              <a:lnSpc>
                <a:spcPct val="150000"/>
              </a:lnSpc>
              <a:defRPr sz="4000">
                <a:ln>
                  <a:noFill/>
                </a:ln>
                <a:latin typeface="Arial" panose="020B0604020202020204" pitchFamily="34" charset="0"/>
                <a:cs typeface="Arial" panose="020B0604020202020204" pitchFamily="34" charset="0"/>
              </a:defRPr>
            </a:lvl1pPr>
          </a:lstStyle>
          <a:p>
            <a:r>
              <a:rPr lang="de-DE" dirty="0"/>
              <a:t>Dank einfügen</a:t>
            </a:r>
          </a:p>
        </p:txBody>
      </p:sp>
      <p:sp>
        <p:nvSpPr>
          <p:cNvPr id="7" name="Foliennummernplatzhalter 5">
            <a:extLst>
              <a:ext uri="{FF2B5EF4-FFF2-40B4-BE49-F238E27FC236}">
                <a16:creationId xmlns:a16="http://schemas.microsoft.com/office/drawing/2014/main" id="{36CD999C-80B2-18D7-0D53-2728D5612168}"/>
              </a:ext>
            </a:extLst>
          </p:cNvPr>
          <p:cNvSpPr>
            <a:spLocks noGrp="1"/>
          </p:cNvSpPr>
          <p:nvPr>
            <p:ph type="sldNum" sz="quarter" idx="4"/>
          </p:nvPr>
        </p:nvSpPr>
        <p:spPr>
          <a:xfrm>
            <a:off x="7694141" y="6356349"/>
            <a:ext cx="3958167" cy="365125"/>
          </a:xfrm>
          <a:prstGeom prst="rect">
            <a:avLst/>
          </a:prstGeom>
        </p:spPr>
        <p:txBody>
          <a:bodyPr vert="horz" lIns="91440" tIns="45720" rIns="91440" bIns="45720" rtlCol="0" anchor="ctr"/>
          <a:lstStyle>
            <a:lvl1pPr algn="r">
              <a:defRPr sz="1000">
                <a:solidFill>
                  <a:srgbClr val="0F2639">
                    <a:alpha val="50000"/>
                  </a:srgbClr>
                </a:solidFill>
                <a:latin typeface="Arial" panose="020B0604020202020204" pitchFamily="34" charset="0"/>
                <a:cs typeface="Arial" panose="020B0604020202020204" pitchFamily="34" charset="0"/>
              </a:defRPr>
            </a:lvl1pPr>
          </a:lstStyle>
          <a:p>
            <a:fld id="{86A5E7C0-A5B8-44DC-8DD7-3161616E7472}" type="datetime4">
              <a:rPr lang="de-DE" smtClean="0"/>
              <a:pPr/>
              <a:t>27. Januar 2026</a:t>
            </a:fld>
            <a:r>
              <a:rPr lang="de-DE" dirty="0"/>
              <a:t> | </a:t>
            </a:r>
            <a:fld id="{4A60C599-1F92-4E85-8393-825363EE31EB}" type="slidenum">
              <a:rPr lang="de-DE" smtClean="0"/>
              <a:pPr/>
              <a:t>‹Nr.›</a:t>
            </a:fld>
            <a:endParaRPr lang="de-DE" dirty="0"/>
          </a:p>
        </p:txBody>
      </p:sp>
      <p:sp>
        <p:nvSpPr>
          <p:cNvPr id="10" name="Textfeld 9">
            <a:extLst>
              <a:ext uri="{FF2B5EF4-FFF2-40B4-BE49-F238E27FC236}">
                <a16:creationId xmlns:a16="http://schemas.microsoft.com/office/drawing/2014/main" id="{09004AE1-1004-C58C-A1B5-AF1B02769012}"/>
              </a:ext>
            </a:extLst>
          </p:cNvPr>
          <p:cNvSpPr txBox="1"/>
          <p:nvPr userDrawn="1"/>
        </p:nvSpPr>
        <p:spPr>
          <a:xfrm>
            <a:off x="450506" y="6415800"/>
            <a:ext cx="4036682" cy="246221"/>
          </a:xfrm>
          <a:prstGeom prst="rect">
            <a:avLst/>
          </a:prstGeom>
          <a:noFill/>
        </p:spPr>
        <p:txBody>
          <a:bodyPr wrap="none" rtlCol="0">
            <a:spAutoFit/>
          </a:bodyPr>
          <a:lstStyle/>
          <a:p>
            <a:r>
              <a:rPr lang="de-DE" sz="1000" dirty="0">
                <a:solidFill>
                  <a:schemeClr val="tx1">
                    <a:alpha val="50000"/>
                  </a:schemeClr>
                </a:solidFill>
                <a:latin typeface="Arial" panose="020B0604020202020204" pitchFamily="34" charset="0"/>
                <a:cs typeface="Arial" panose="020B0604020202020204" pitchFamily="34" charset="0"/>
              </a:rPr>
              <a:t>DIÖZESE ROTTENBURG-STUTTGART | </a:t>
            </a:r>
            <a:r>
              <a:rPr lang="de-DE" sz="1000" b="1" dirty="0">
                <a:solidFill>
                  <a:schemeClr val="tx1">
                    <a:alpha val="50000"/>
                  </a:schemeClr>
                </a:solidFill>
                <a:latin typeface="Arial" panose="020B0604020202020204" pitchFamily="34" charset="0"/>
                <a:cs typeface="Arial" panose="020B0604020202020204" pitchFamily="34" charset="0"/>
              </a:rPr>
              <a:t>KIRCHE DER ZUKUNFT</a:t>
            </a:r>
            <a:endParaRPr lang="de-DE" sz="1000" dirty="0">
              <a:solidFill>
                <a:schemeClr val="tx1">
                  <a:alpha val="50000"/>
                </a:schemeClr>
              </a:solidFill>
              <a:latin typeface="Arial" panose="020B0604020202020204" pitchFamily="34" charset="0"/>
              <a:cs typeface="Arial" panose="020B0604020202020204" pitchFamily="34" charset="0"/>
            </a:endParaRPr>
          </a:p>
        </p:txBody>
      </p:sp>
      <p:cxnSp>
        <p:nvCxnSpPr>
          <p:cNvPr id="3" name="Gerader Verbinder 2">
            <a:extLst>
              <a:ext uri="{FF2B5EF4-FFF2-40B4-BE49-F238E27FC236}">
                <a16:creationId xmlns:a16="http://schemas.microsoft.com/office/drawing/2014/main" id="{4CEA8CD6-2ECA-FD4F-D9F3-A30F99D2E9B9}"/>
              </a:ext>
            </a:extLst>
          </p:cNvPr>
          <p:cNvCxnSpPr>
            <a:cxnSpLocks/>
          </p:cNvCxnSpPr>
          <p:nvPr userDrawn="1"/>
        </p:nvCxnSpPr>
        <p:spPr>
          <a:xfrm>
            <a:off x="5646194" y="4151249"/>
            <a:ext cx="899613" cy="0"/>
          </a:xfrm>
          <a:prstGeom prst="line">
            <a:avLst/>
          </a:prstGeom>
          <a:ln w="60325">
            <a:solidFill>
              <a:srgbClr val="FFCC00"/>
            </a:solidFill>
          </a:ln>
        </p:spPr>
        <p:style>
          <a:lnRef idx="2">
            <a:schemeClr val="accent1"/>
          </a:lnRef>
          <a:fillRef idx="0">
            <a:schemeClr val="accent1"/>
          </a:fillRef>
          <a:effectRef idx="1">
            <a:schemeClr val="accent1"/>
          </a:effectRef>
          <a:fontRef idx="minor">
            <a:schemeClr val="tx1"/>
          </a:fontRef>
        </p:style>
      </p:cxnSp>
      <p:pic>
        <p:nvPicPr>
          <p:cNvPr id="5" name="Grafik 4" descr="Ein Bild, das Grafiken, Schrift, Grafikdesign, Logo enthält.&#10;&#10;KI-generierte Inhalte können fehlerhaft sein.">
            <a:extLst>
              <a:ext uri="{FF2B5EF4-FFF2-40B4-BE49-F238E27FC236}">
                <a16:creationId xmlns:a16="http://schemas.microsoft.com/office/drawing/2014/main" id="{E6AD291E-5907-AD05-A48D-0AF7FEDE50C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01908" y="336504"/>
            <a:ext cx="1350400" cy="759600"/>
          </a:xfrm>
          <a:prstGeom prst="rect">
            <a:avLst/>
          </a:prstGeom>
        </p:spPr>
      </p:pic>
    </p:spTree>
    <p:extLst>
      <p:ext uri="{BB962C8B-B14F-4D97-AF65-F5344CB8AC3E}">
        <p14:creationId xmlns:p14="http://schemas.microsoft.com/office/powerpoint/2010/main" val="155417712"/>
      </p:ext>
    </p:extLst>
  </p:cSld>
  <p:clrMapOvr>
    <a:masterClrMapping/>
  </p:clrMapOvr>
  <p:hf hdr="0" ftr="0"/>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1_Inhaltsfolie mit Bi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EFD6D02-BE57-35A1-ACDD-2AA0D5496B00}"/>
              </a:ext>
            </a:extLst>
          </p:cNvPr>
          <p:cNvSpPr>
            <a:spLocks noGrp="1"/>
          </p:cNvSpPr>
          <p:nvPr>
            <p:ph type="title" hasCustomPrompt="1"/>
          </p:nvPr>
        </p:nvSpPr>
        <p:spPr>
          <a:xfrm>
            <a:off x="450506" y="455934"/>
            <a:ext cx="5796780" cy="646331"/>
          </a:xfrm>
        </p:spPr>
        <p:txBody>
          <a:bodyPr wrap="none" anchor="b" anchorCtr="0">
            <a:spAutoFit/>
          </a:bodyPr>
          <a:lstStyle>
            <a:lvl1pPr>
              <a:defRPr sz="4000">
                <a:latin typeface="Arial" panose="020B0604020202020204" pitchFamily="34" charset="0"/>
                <a:cs typeface="Arial" panose="020B0604020202020204" pitchFamily="34" charset="0"/>
              </a:defRPr>
            </a:lvl1pPr>
          </a:lstStyle>
          <a:p>
            <a:r>
              <a:rPr lang="de-DE" dirty="0"/>
              <a:t>Überschrift hinzufügen</a:t>
            </a:r>
          </a:p>
        </p:txBody>
      </p:sp>
      <p:sp>
        <p:nvSpPr>
          <p:cNvPr id="7" name="Foliennummernplatzhalter 5">
            <a:extLst>
              <a:ext uri="{FF2B5EF4-FFF2-40B4-BE49-F238E27FC236}">
                <a16:creationId xmlns:a16="http://schemas.microsoft.com/office/drawing/2014/main" id="{36CD999C-80B2-18D7-0D53-2728D5612168}"/>
              </a:ext>
            </a:extLst>
          </p:cNvPr>
          <p:cNvSpPr>
            <a:spLocks noGrp="1"/>
          </p:cNvSpPr>
          <p:nvPr>
            <p:ph type="sldNum" sz="quarter" idx="4"/>
          </p:nvPr>
        </p:nvSpPr>
        <p:spPr>
          <a:xfrm>
            <a:off x="7694141" y="6356349"/>
            <a:ext cx="3958167" cy="365125"/>
          </a:xfrm>
          <a:prstGeom prst="rect">
            <a:avLst/>
          </a:prstGeom>
        </p:spPr>
        <p:txBody>
          <a:bodyPr vert="horz" lIns="91440" tIns="45720" rIns="91440" bIns="45720" rtlCol="0" anchor="ctr"/>
          <a:lstStyle>
            <a:lvl1pPr algn="r">
              <a:defRPr sz="1000">
                <a:solidFill>
                  <a:srgbClr val="0F2639">
                    <a:alpha val="50000"/>
                  </a:srgbClr>
                </a:solidFill>
                <a:latin typeface="Arial" panose="020B0604020202020204" pitchFamily="34" charset="0"/>
                <a:cs typeface="Arial" panose="020B0604020202020204" pitchFamily="34" charset="0"/>
              </a:defRPr>
            </a:lvl1pPr>
          </a:lstStyle>
          <a:p>
            <a:fld id="{86A5E7C0-A5B8-44DC-8DD7-3161616E7472}" type="datetime4">
              <a:rPr lang="de-DE" smtClean="0"/>
              <a:pPr/>
              <a:t>27. Januar 2026</a:t>
            </a:fld>
            <a:r>
              <a:rPr lang="de-DE" dirty="0"/>
              <a:t> | </a:t>
            </a:r>
            <a:fld id="{4A60C599-1F92-4E85-8393-825363EE31EB}" type="slidenum">
              <a:rPr lang="de-DE" smtClean="0"/>
              <a:pPr/>
              <a:t>‹Nr.›</a:t>
            </a:fld>
            <a:endParaRPr lang="de-DE" dirty="0"/>
          </a:p>
        </p:txBody>
      </p:sp>
      <p:sp>
        <p:nvSpPr>
          <p:cNvPr id="10" name="Textfeld 9">
            <a:extLst>
              <a:ext uri="{FF2B5EF4-FFF2-40B4-BE49-F238E27FC236}">
                <a16:creationId xmlns:a16="http://schemas.microsoft.com/office/drawing/2014/main" id="{09004AE1-1004-C58C-A1B5-AF1B02769012}"/>
              </a:ext>
            </a:extLst>
          </p:cNvPr>
          <p:cNvSpPr txBox="1"/>
          <p:nvPr userDrawn="1"/>
        </p:nvSpPr>
        <p:spPr>
          <a:xfrm>
            <a:off x="450506" y="6415800"/>
            <a:ext cx="4036682" cy="246221"/>
          </a:xfrm>
          <a:prstGeom prst="rect">
            <a:avLst/>
          </a:prstGeom>
          <a:noFill/>
        </p:spPr>
        <p:txBody>
          <a:bodyPr wrap="none" rtlCol="0">
            <a:spAutoFit/>
          </a:bodyPr>
          <a:lstStyle/>
          <a:p>
            <a:r>
              <a:rPr lang="de-DE" sz="1000" dirty="0">
                <a:solidFill>
                  <a:schemeClr val="tx1">
                    <a:alpha val="50000"/>
                  </a:schemeClr>
                </a:solidFill>
                <a:latin typeface="Arial" panose="020B0604020202020204" pitchFamily="34" charset="0"/>
                <a:cs typeface="Arial" panose="020B0604020202020204" pitchFamily="34" charset="0"/>
              </a:rPr>
              <a:t>DIÖZESE ROTTENBURG-STUTTGART | </a:t>
            </a:r>
            <a:r>
              <a:rPr lang="de-DE" sz="1000" b="1" dirty="0">
                <a:solidFill>
                  <a:schemeClr val="tx1">
                    <a:alpha val="50000"/>
                  </a:schemeClr>
                </a:solidFill>
                <a:latin typeface="Arial" panose="020B0604020202020204" pitchFamily="34" charset="0"/>
                <a:cs typeface="Arial" panose="020B0604020202020204" pitchFamily="34" charset="0"/>
              </a:rPr>
              <a:t>KIRCHE DER ZUKUNFT</a:t>
            </a:r>
            <a:endParaRPr lang="de-DE" sz="1000" dirty="0">
              <a:solidFill>
                <a:schemeClr val="tx1">
                  <a:alpha val="50000"/>
                </a:schemeClr>
              </a:solidFill>
              <a:latin typeface="Arial" panose="020B0604020202020204" pitchFamily="34" charset="0"/>
              <a:cs typeface="Arial" panose="020B0604020202020204" pitchFamily="34" charset="0"/>
            </a:endParaRPr>
          </a:p>
        </p:txBody>
      </p:sp>
      <p:cxnSp>
        <p:nvCxnSpPr>
          <p:cNvPr id="13" name="Gerader Verbinder 12">
            <a:extLst>
              <a:ext uri="{FF2B5EF4-FFF2-40B4-BE49-F238E27FC236}">
                <a16:creationId xmlns:a16="http://schemas.microsoft.com/office/drawing/2014/main" id="{93C88C4E-94BD-FAE9-0E23-278B4BB6EB2D}"/>
              </a:ext>
            </a:extLst>
          </p:cNvPr>
          <p:cNvCxnSpPr>
            <a:cxnSpLocks/>
          </p:cNvCxnSpPr>
          <p:nvPr userDrawn="1"/>
        </p:nvCxnSpPr>
        <p:spPr>
          <a:xfrm>
            <a:off x="550246" y="1184347"/>
            <a:ext cx="899613" cy="0"/>
          </a:xfrm>
          <a:prstGeom prst="line">
            <a:avLst/>
          </a:prstGeom>
          <a:ln w="60325">
            <a:solidFill>
              <a:srgbClr val="FFCC00"/>
            </a:solidFill>
          </a:ln>
        </p:spPr>
        <p:style>
          <a:lnRef idx="2">
            <a:schemeClr val="accent1"/>
          </a:lnRef>
          <a:fillRef idx="0">
            <a:schemeClr val="accent1"/>
          </a:fillRef>
          <a:effectRef idx="1">
            <a:schemeClr val="accent1"/>
          </a:effectRef>
          <a:fontRef idx="minor">
            <a:schemeClr val="tx1"/>
          </a:fontRef>
        </p:style>
      </p:cxnSp>
      <p:pic>
        <p:nvPicPr>
          <p:cNvPr id="5" name="Grafik 4" descr="Ein Bild, das Grafiken, Schrift, Grafikdesign, Logo enthält.&#10;&#10;KI-generierte Inhalte können fehlerhaft sein.">
            <a:extLst>
              <a:ext uri="{FF2B5EF4-FFF2-40B4-BE49-F238E27FC236}">
                <a16:creationId xmlns:a16="http://schemas.microsoft.com/office/drawing/2014/main" id="{61116BF2-FC1B-05E6-E45B-0F1179557FA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01908" y="336504"/>
            <a:ext cx="1350400" cy="759600"/>
          </a:xfrm>
          <a:prstGeom prst="rect">
            <a:avLst/>
          </a:prstGeom>
        </p:spPr>
      </p:pic>
      <p:sp>
        <p:nvSpPr>
          <p:cNvPr id="3" name="Inhaltsplatzhalter 2">
            <a:extLst>
              <a:ext uri="{FF2B5EF4-FFF2-40B4-BE49-F238E27FC236}">
                <a16:creationId xmlns:a16="http://schemas.microsoft.com/office/drawing/2014/main" id="{2B549F01-C177-95FE-332E-FCBC2DAA0624}"/>
              </a:ext>
            </a:extLst>
          </p:cNvPr>
          <p:cNvSpPr>
            <a:spLocks noGrp="1"/>
          </p:cNvSpPr>
          <p:nvPr>
            <p:ph idx="1" hasCustomPrompt="1"/>
          </p:nvPr>
        </p:nvSpPr>
        <p:spPr>
          <a:xfrm>
            <a:off x="452306" y="1619794"/>
            <a:ext cx="11200002" cy="4435017"/>
          </a:xfrm>
          <a:noFill/>
        </p:spPr>
        <p:txBody>
          <a:bodyPr>
            <a:normAutofit/>
          </a:bodyPr>
          <a:lstStyle>
            <a:lvl1pPr marL="0" indent="0">
              <a:lnSpc>
                <a:spcPct val="150000"/>
              </a:lnSpc>
              <a:buFontTx/>
              <a:buNone/>
              <a:defRPr sz="1800" spc="0" baseline="0">
                <a:latin typeface="Arial" panose="020B0604020202020204" pitchFamily="34" charset="0"/>
                <a:ea typeface="Arial" panose="020B0604020202020204" pitchFamily="34" charset="0"/>
                <a:cs typeface="Arial" panose="020B0604020202020204" pitchFamily="34" charset="0"/>
              </a:defRPr>
            </a:lvl1pPr>
            <a:lvl2pPr>
              <a:defRPr>
                <a:latin typeface="Merriweather 36pt Light" pitchFamily="2" charset="0"/>
                <a:ea typeface="Merriweather 36pt Light" pitchFamily="2" charset="0"/>
                <a:cs typeface="Merriweather 36pt Light" pitchFamily="2" charset="0"/>
              </a:defRPr>
            </a:lvl2pPr>
            <a:lvl3pPr>
              <a:defRPr>
                <a:latin typeface="Merriweather 36pt Light" pitchFamily="2" charset="0"/>
                <a:ea typeface="Merriweather 36pt Light" pitchFamily="2" charset="0"/>
                <a:cs typeface="Merriweather 36pt Light" pitchFamily="2" charset="0"/>
              </a:defRPr>
            </a:lvl3pPr>
            <a:lvl4pPr>
              <a:defRPr>
                <a:latin typeface="Merriweather 36pt Light" pitchFamily="2" charset="0"/>
                <a:ea typeface="Merriweather 36pt Light" pitchFamily="2" charset="0"/>
                <a:cs typeface="Merriweather 36pt Light" pitchFamily="2" charset="0"/>
              </a:defRPr>
            </a:lvl4pPr>
            <a:lvl5pPr>
              <a:defRPr>
                <a:latin typeface="Merriweather 36pt Light" pitchFamily="2" charset="0"/>
                <a:ea typeface="Merriweather 36pt Light" pitchFamily="2" charset="0"/>
                <a:cs typeface="Merriweather 36pt Light" pitchFamily="2" charset="0"/>
              </a:defRPr>
            </a:lvl5pPr>
          </a:lstStyle>
          <a:p>
            <a:pPr lvl="0"/>
            <a:r>
              <a:rPr lang="de-DE" dirty="0"/>
              <a:t>Grafik einfügen</a:t>
            </a:r>
          </a:p>
        </p:txBody>
      </p:sp>
    </p:spTree>
    <p:extLst>
      <p:ext uri="{BB962C8B-B14F-4D97-AF65-F5344CB8AC3E}">
        <p14:creationId xmlns:p14="http://schemas.microsoft.com/office/powerpoint/2010/main" val="1753695279"/>
      </p:ext>
    </p:extLst>
  </p:cSld>
  <p:clrMapOvr>
    <a:masterClrMapping/>
  </p:clrMapOvr>
  <p:hf hdr="0" ftr="0"/>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Inhaltsfolie mit Bi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EFD6D02-BE57-35A1-ACDD-2AA0D5496B00}"/>
              </a:ext>
            </a:extLst>
          </p:cNvPr>
          <p:cNvSpPr>
            <a:spLocks noGrp="1"/>
          </p:cNvSpPr>
          <p:nvPr>
            <p:ph type="title" hasCustomPrompt="1"/>
          </p:nvPr>
        </p:nvSpPr>
        <p:spPr>
          <a:xfrm>
            <a:off x="450506" y="455934"/>
            <a:ext cx="5796780" cy="646331"/>
          </a:xfrm>
        </p:spPr>
        <p:txBody>
          <a:bodyPr wrap="none" anchor="b" anchorCtr="0">
            <a:spAutoFit/>
          </a:bodyPr>
          <a:lstStyle>
            <a:lvl1pPr>
              <a:defRPr sz="4000">
                <a:latin typeface="Arial" panose="020B0604020202020204" pitchFamily="34" charset="0"/>
                <a:cs typeface="Arial" panose="020B0604020202020204" pitchFamily="34" charset="0"/>
              </a:defRPr>
            </a:lvl1pPr>
          </a:lstStyle>
          <a:p>
            <a:r>
              <a:rPr lang="de-DE" dirty="0"/>
              <a:t>Überschrift hinzufügen</a:t>
            </a:r>
          </a:p>
        </p:txBody>
      </p:sp>
      <p:sp>
        <p:nvSpPr>
          <p:cNvPr id="7" name="Foliennummernplatzhalter 5">
            <a:extLst>
              <a:ext uri="{FF2B5EF4-FFF2-40B4-BE49-F238E27FC236}">
                <a16:creationId xmlns:a16="http://schemas.microsoft.com/office/drawing/2014/main" id="{36CD999C-80B2-18D7-0D53-2728D5612168}"/>
              </a:ext>
            </a:extLst>
          </p:cNvPr>
          <p:cNvSpPr>
            <a:spLocks noGrp="1"/>
          </p:cNvSpPr>
          <p:nvPr>
            <p:ph type="sldNum" sz="quarter" idx="4"/>
          </p:nvPr>
        </p:nvSpPr>
        <p:spPr>
          <a:xfrm>
            <a:off x="7694141" y="6356349"/>
            <a:ext cx="3958167" cy="365125"/>
          </a:xfrm>
          <a:prstGeom prst="rect">
            <a:avLst/>
          </a:prstGeom>
        </p:spPr>
        <p:txBody>
          <a:bodyPr vert="horz" lIns="91440" tIns="45720" rIns="91440" bIns="45720" rtlCol="0" anchor="ctr"/>
          <a:lstStyle>
            <a:lvl1pPr algn="r">
              <a:defRPr sz="1000">
                <a:solidFill>
                  <a:srgbClr val="0F2639">
                    <a:alpha val="50000"/>
                  </a:srgbClr>
                </a:solidFill>
                <a:latin typeface="Arial" panose="020B0604020202020204" pitchFamily="34" charset="0"/>
                <a:cs typeface="Arial" panose="020B0604020202020204" pitchFamily="34" charset="0"/>
              </a:defRPr>
            </a:lvl1pPr>
          </a:lstStyle>
          <a:p>
            <a:fld id="{86A5E7C0-A5B8-44DC-8DD7-3161616E7472}" type="datetime4">
              <a:rPr lang="de-DE" smtClean="0"/>
              <a:pPr/>
              <a:t>27. Januar 2026</a:t>
            </a:fld>
            <a:r>
              <a:rPr lang="de-DE" dirty="0"/>
              <a:t> | </a:t>
            </a:r>
            <a:fld id="{4A60C599-1F92-4E85-8393-825363EE31EB}" type="slidenum">
              <a:rPr lang="de-DE" smtClean="0"/>
              <a:pPr/>
              <a:t>‹Nr.›</a:t>
            </a:fld>
            <a:endParaRPr lang="de-DE" dirty="0"/>
          </a:p>
        </p:txBody>
      </p:sp>
      <p:sp>
        <p:nvSpPr>
          <p:cNvPr id="10" name="Textfeld 9">
            <a:extLst>
              <a:ext uri="{FF2B5EF4-FFF2-40B4-BE49-F238E27FC236}">
                <a16:creationId xmlns:a16="http://schemas.microsoft.com/office/drawing/2014/main" id="{09004AE1-1004-C58C-A1B5-AF1B02769012}"/>
              </a:ext>
            </a:extLst>
          </p:cNvPr>
          <p:cNvSpPr txBox="1"/>
          <p:nvPr userDrawn="1"/>
        </p:nvSpPr>
        <p:spPr>
          <a:xfrm>
            <a:off x="450506" y="6415800"/>
            <a:ext cx="4036682" cy="246221"/>
          </a:xfrm>
          <a:prstGeom prst="rect">
            <a:avLst/>
          </a:prstGeom>
          <a:noFill/>
        </p:spPr>
        <p:txBody>
          <a:bodyPr wrap="none" rtlCol="0">
            <a:spAutoFit/>
          </a:bodyPr>
          <a:lstStyle/>
          <a:p>
            <a:r>
              <a:rPr lang="de-DE" sz="1000" dirty="0">
                <a:solidFill>
                  <a:schemeClr val="tx1">
                    <a:alpha val="50000"/>
                  </a:schemeClr>
                </a:solidFill>
                <a:latin typeface="Arial" panose="020B0604020202020204" pitchFamily="34" charset="0"/>
                <a:cs typeface="Arial" panose="020B0604020202020204" pitchFamily="34" charset="0"/>
              </a:rPr>
              <a:t>DIÖZESE ROTTENBURG-STUTTGART | </a:t>
            </a:r>
            <a:r>
              <a:rPr lang="de-DE" sz="1000" b="1" dirty="0">
                <a:solidFill>
                  <a:schemeClr val="tx1">
                    <a:alpha val="50000"/>
                  </a:schemeClr>
                </a:solidFill>
                <a:latin typeface="Arial" panose="020B0604020202020204" pitchFamily="34" charset="0"/>
                <a:cs typeface="Arial" panose="020B0604020202020204" pitchFamily="34" charset="0"/>
              </a:rPr>
              <a:t>KIRCHE DER ZUKUNFT</a:t>
            </a:r>
            <a:endParaRPr lang="de-DE" sz="1000" dirty="0">
              <a:solidFill>
                <a:schemeClr val="tx1">
                  <a:alpha val="50000"/>
                </a:schemeClr>
              </a:solidFill>
              <a:latin typeface="Arial" panose="020B0604020202020204" pitchFamily="34" charset="0"/>
              <a:cs typeface="Arial" panose="020B0604020202020204" pitchFamily="34" charset="0"/>
            </a:endParaRPr>
          </a:p>
        </p:txBody>
      </p:sp>
      <p:cxnSp>
        <p:nvCxnSpPr>
          <p:cNvPr id="13" name="Gerader Verbinder 12">
            <a:extLst>
              <a:ext uri="{FF2B5EF4-FFF2-40B4-BE49-F238E27FC236}">
                <a16:creationId xmlns:a16="http://schemas.microsoft.com/office/drawing/2014/main" id="{93C88C4E-94BD-FAE9-0E23-278B4BB6EB2D}"/>
              </a:ext>
            </a:extLst>
          </p:cNvPr>
          <p:cNvCxnSpPr>
            <a:cxnSpLocks/>
          </p:cNvCxnSpPr>
          <p:nvPr userDrawn="1"/>
        </p:nvCxnSpPr>
        <p:spPr>
          <a:xfrm>
            <a:off x="550246" y="1184347"/>
            <a:ext cx="899613" cy="0"/>
          </a:xfrm>
          <a:prstGeom prst="line">
            <a:avLst/>
          </a:prstGeom>
          <a:ln w="60325">
            <a:solidFill>
              <a:srgbClr val="FFCC00"/>
            </a:solidFill>
          </a:ln>
        </p:spPr>
        <p:style>
          <a:lnRef idx="2">
            <a:schemeClr val="accent1"/>
          </a:lnRef>
          <a:fillRef idx="0">
            <a:schemeClr val="accent1"/>
          </a:fillRef>
          <a:effectRef idx="1">
            <a:schemeClr val="accent1"/>
          </a:effectRef>
          <a:fontRef idx="minor">
            <a:schemeClr val="tx1"/>
          </a:fontRef>
        </p:style>
      </p:cxnSp>
      <p:pic>
        <p:nvPicPr>
          <p:cNvPr id="5" name="Grafik 4" descr="Ein Bild, das Grafiken, Schrift, Grafikdesign, Logo enthält.&#10;&#10;KI-generierte Inhalte können fehlerhaft sein.">
            <a:extLst>
              <a:ext uri="{FF2B5EF4-FFF2-40B4-BE49-F238E27FC236}">
                <a16:creationId xmlns:a16="http://schemas.microsoft.com/office/drawing/2014/main" id="{61116BF2-FC1B-05E6-E45B-0F1179557FA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01908" y="336504"/>
            <a:ext cx="1350400" cy="759600"/>
          </a:xfrm>
          <a:prstGeom prst="rect">
            <a:avLst/>
          </a:prstGeom>
        </p:spPr>
      </p:pic>
    </p:spTree>
    <p:extLst>
      <p:ext uri="{BB962C8B-B14F-4D97-AF65-F5344CB8AC3E}">
        <p14:creationId xmlns:p14="http://schemas.microsoft.com/office/powerpoint/2010/main" val="3484217728"/>
      </p:ext>
    </p:extLst>
  </p:cSld>
  <p:clrMapOvr>
    <a:masterClrMapping/>
  </p:clrMapOvr>
  <p:hf hdr="0" ftr="0"/>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folie ohne Bild">
    <p:spTree>
      <p:nvGrpSpPr>
        <p:cNvPr id="1" name=""/>
        <p:cNvGrpSpPr/>
        <p:nvPr/>
      </p:nvGrpSpPr>
      <p:grpSpPr>
        <a:xfrm>
          <a:off x="0" y="0"/>
          <a:ext cx="0" cy="0"/>
          <a:chOff x="0" y="0"/>
          <a:chExt cx="0" cy="0"/>
        </a:xfrm>
      </p:grpSpPr>
      <p:sp>
        <p:nvSpPr>
          <p:cNvPr id="7" name="Rechteck 6">
            <a:extLst>
              <a:ext uri="{FF2B5EF4-FFF2-40B4-BE49-F238E27FC236}">
                <a16:creationId xmlns:a16="http://schemas.microsoft.com/office/drawing/2014/main" id="{3CD03315-31DA-BB0A-992F-2213F1EA0BA2}"/>
              </a:ext>
            </a:extLst>
          </p:cNvPr>
          <p:cNvSpPr/>
          <p:nvPr userDrawn="1"/>
        </p:nvSpPr>
        <p:spPr>
          <a:xfrm>
            <a:off x="0" y="5079109"/>
            <a:ext cx="12192000" cy="1800000"/>
          </a:xfrm>
          <a:prstGeom prst="rect">
            <a:avLst/>
          </a:prstGeom>
          <a:solidFill>
            <a:srgbClr val="FFCC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8" name="Rechteck 7">
            <a:extLst>
              <a:ext uri="{FF2B5EF4-FFF2-40B4-BE49-F238E27FC236}">
                <a16:creationId xmlns:a16="http://schemas.microsoft.com/office/drawing/2014/main" id="{E9F7770F-BCCC-267B-5A38-2AA75CA622AB}"/>
              </a:ext>
            </a:extLst>
          </p:cNvPr>
          <p:cNvSpPr/>
          <p:nvPr userDrawn="1"/>
        </p:nvSpPr>
        <p:spPr>
          <a:xfrm>
            <a:off x="0" y="4366847"/>
            <a:ext cx="12192000" cy="720000"/>
          </a:xfrm>
          <a:prstGeom prst="rect">
            <a:avLst/>
          </a:prstGeom>
          <a:solidFill>
            <a:srgbClr val="FFCC00">
              <a:alpha val="5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3" name="Untertitel 2">
            <a:extLst>
              <a:ext uri="{FF2B5EF4-FFF2-40B4-BE49-F238E27FC236}">
                <a16:creationId xmlns:a16="http://schemas.microsoft.com/office/drawing/2014/main" id="{E88A249C-2E3B-E407-491E-F53F5C387ADE}"/>
              </a:ext>
            </a:extLst>
          </p:cNvPr>
          <p:cNvSpPr>
            <a:spLocks noGrp="1" noChangeAspect="1"/>
          </p:cNvSpPr>
          <p:nvPr>
            <p:ph type="subTitle" idx="1"/>
          </p:nvPr>
        </p:nvSpPr>
        <p:spPr>
          <a:xfrm>
            <a:off x="450506" y="3632279"/>
            <a:ext cx="9951843" cy="603369"/>
          </a:xfrm>
        </p:spPr>
        <p:txBody>
          <a:bodyPr>
            <a:normAutofit/>
          </a:bodyPr>
          <a:lstStyle>
            <a:lvl1pPr marL="0" indent="0" algn="l">
              <a:buNone/>
              <a:defRPr sz="2000" spc="0" baseline="0">
                <a:solidFill>
                  <a:srgbClr val="0F2639"/>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de-DE" dirty="0"/>
          </a:p>
        </p:txBody>
      </p:sp>
      <p:sp>
        <p:nvSpPr>
          <p:cNvPr id="9" name="Titel 1">
            <a:extLst>
              <a:ext uri="{FF2B5EF4-FFF2-40B4-BE49-F238E27FC236}">
                <a16:creationId xmlns:a16="http://schemas.microsoft.com/office/drawing/2014/main" id="{EAC65434-9FDA-63BC-B2A1-E64763D0E52A}"/>
              </a:ext>
            </a:extLst>
          </p:cNvPr>
          <p:cNvSpPr>
            <a:spLocks noGrp="1" noChangeAspect="1"/>
          </p:cNvSpPr>
          <p:nvPr>
            <p:ph type="ctrTitle"/>
          </p:nvPr>
        </p:nvSpPr>
        <p:spPr>
          <a:xfrm>
            <a:off x="450506" y="1122363"/>
            <a:ext cx="9951843" cy="2378718"/>
          </a:xfrm>
        </p:spPr>
        <p:txBody>
          <a:bodyPr anchor="b">
            <a:normAutofit/>
          </a:bodyPr>
          <a:lstStyle>
            <a:lvl1pPr algn="l">
              <a:defRPr sz="4400">
                <a:solidFill>
                  <a:srgbClr val="0F2639"/>
                </a:solidFill>
                <a:latin typeface="Arial" panose="020B0604020202020204" pitchFamily="34" charset="0"/>
                <a:cs typeface="Arial" panose="020B0604020202020204" pitchFamily="34" charset="0"/>
              </a:defRPr>
            </a:lvl1pPr>
          </a:lstStyle>
          <a:p>
            <a:endParaRPr lang="de-DE" dirty="0"/>
          </a:p>
        </p:txBody>
      </p:sp>
      <p:grpSp>
        <p:nvGrpSpPr>
          <p:cNvPr id="10" name="Gruppieren 9">
            <a:extLst>
              <a:ext uri="{FF2B5EF4-FFF2-40B4-BE49-F238E27FC236}">
                <a16:creationId xmlns:a16="http://schemas.microsoft.com/office/drawing/2014/main" id="{24B7224C-D88E-212F-DA2E-BDC042C42C04}"/>
              </a:ext>
            </a:extLst>
          </p:cNvPr>
          <p:cNvGrpSpPr/>
          <p:nvPr userDrawn="1"/>
        </p:nvGrpSpPr>
        <p:grpSpPr>
          <a:xfrm>
            <a:off x="9293225" y="400334"/>
            <a:ext cx="2399882" cy="570594"/>
            <a:chOff x="9316670" y="400334"/>
            <a:chExt cx="2399882" cy="570594"/>
          </a:xfrm>
        </p:grpSpPr>
        <p:pic>
          <p:nvPicPr>
            <p:cNvPr id="11" name="Grafik 10">
              <a:extLst>
                <a:ext uri="{FF2B5EF4-FFF2-40B4-BE49-F238E27FC236}">
                  <a16:creationId xmlns:a16="http://schemas.microsoft.com/office/drawing/2014/main" id="{F92F0C48-1109-0E17-5823-793E5B9DBF9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316670" y="400334"/>
              <a:ext cx="1297003" cy="570594"/>
            </a:xfrm>
            <a:prstGeom prst="rect">
              <a:avLst/>
            </a:prstGeom>
          </p:spPr>
        </p:pic>
        <p:pic>
          <p:nvPicPr>
            <p:cNvPr id="14" name="Grafik 13" descr="Ein Bild, das Grafiken, Grafikdesign, Schrift, Logo enthält.&#10;&#10;KI-generierte Inhalte können fehlerhaft sein.">
              <a:extLst>
                <a:ext uri="{FF2B5EF4-FFF2-40B4-BE49-F238E27FC236}">
                  <a16:creationId xmlns:a16="http://schemas.microsoft.com/office/drawing/2014/main" id="{92563A50-FE57-B353-0D5B-E879C46EAF9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765562" y="400334"/>
              <a:ext cx="950990" cy="570594"/>
            </a:xfrm>
            <a:prstGeom prst="rect">
              <a:avLst/>
            </a:prstGeom>
          </p:spPr>
        </p:pic>
      </p:grpSp>
      <p:pic>
        <p:nvPicPr>
          <p:cNvPr id="4" name="Grafik 3" descr="Ein Bild, das Grafiken, Schrift, Grafikdesign, Logo enthält.&#10;&#10;KI-generierte Inhalte können fehlerhaft sein.">
            <a:extLst>
              <a:ext uri="{FF2B5EF4-FFF2-40B4-BE49-F238E27FC236}">
                <a16:creationId xmlns:a16="http://schemas.microsoft.com/office/drawing/2014/main" id="{4C1D65FF-8287-B406-38FC-0069CA035489}"/>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232536" y="400334"/>
            <a:ext cx="908800" cy="511200"/>
          </a:xfrm>
          <a:prstGeom prst="rect">
            <a:avLst/>
          </a:prstGeom>
        </p:spPr>
      </p:pic>
    </p:spTree>
    <p:extLst>
      <p:ext uri="{BB962C8B-B14F-4D97-AF65-F5344CB8AC3E}">
        <p14:creationId xmlns:p14="http://schemas.microsoft.com/office/powerpoint/2010/main" val="37583052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bschnittsfolie mit Bild">
    <p:spTree>
      <p:nvGrpSpPr>
        <p:cNvPr id="1" name=""/>
        <p:cNvGrpSpPr/>
        <p:nvPr/>
      </p:nvGrpSpPr>
      <p:grpSpPr>
        <a:xfrm>
          <a:off x="0" y="0"/>
          <a:ext cx="0" cy="0"/>
          <a:chOff x="0" y="0"/>
          <a:chExt cx="0" cy="0"/>
        </a:xfrm>
      </p:grpSpPr>
      <p:pic>
        <p:nvPicPr>
          <p:cNvPr id="7" name="Grafik 6" descr="Ein Bild, das Grafiken, Schrift, Grafikdesign, Logo enthält.&#10;&#10;KI-generierte Inhalte können fehlerhaft sein.">
            <a:extLst>
              <a:ext uri="{FF2B5EF4-FFF2-40B4-BE49-F238E27FC236}">
                <a16:creationId xmlns:a16="http://schemas.microsoft.com/office/drawing/2014/main" id="{9A09A1EA-3FD0-3C98-C896-6161CABFC83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421656" y="302286"/>
            <a:ext cx="1350400" cy="759600"/>
          </a:xfrm>
          <a:prstGeom prst="rect">
            <a:avLst/>
          </a:prstGeom>
        </p:spPr>
      </p:pic>
      <p:sp>
        <p:nvSpPr>
          <p:cNvPr id="2" name="Titel 1">
            <a:extLst>
              <a:ext uri="{FF2B5EF4-FFF2-40B4-BE49-F238E27FC236}">
                <a16:creationId xmlns:a16="http://schemas.microsoft.com/office/drawing/2014/main" id="{56BBBB1E-ADEF-78E8-B73D-B27557526200}"/>
              </a:ext>
            </a:extLst>
          </p:cNvPr>
          <p:cNvSpPr>
            <a:spLocks noGrp="1" noRot="1" noMove="1" noResize="1" noEditPoints="1" noAdjustHandles="1" noChangeArrowheads="1" noChangeShapeType="1"/>
          </p:cNvSpPr>
          <p:nvPr>
            <p:ph type="title" hasCustomPrompt="1"/>
          </p:nvPr>
        </p:nvSpPr>
        <p:spPr>
          <a:xfrm>
            <a:off x="450506" y="1562255"/>
            <a:ext cx="7321550" cy="2621832"/>
          </a:xfrm>
        </p:spPr>
        <p:txBody>
          <a:bodyPr anchor="b">
            <a:normAutofit/>
          </a:bodyPr>
          <a:lstStyle>
            <a:lvl1pPr>
              <a:defRPr sz="4000">
                <a:latin typeface="Arial" panose="020B0604020202020204" pitchFamily="34" charset="0"/>
                <a:cs typeface="Arial" panose="020B0604020202020204" pitchFamily="34" charset="0"/>
              </a:defRPr>
            </a:lvl1pPr>
          </a:lstStyle>
          <a:p>
            <a:r>
              <a:rPr lang="de-DE" dirty="0"/>
              <a:t>Abschnittstitel hinzufügen</a:t>
            </a:r>
          </a:p>
        </p:txBody>
      </p:sp>
      <p:sp>
        <p:nvSpPr>
          <p:cNvPr id="3" name="Textplatzhalter 2">
            <a:extLst>
              <a:ext uri="{FF2B5EF4-FFF2-40B4-BE49-F238E27FC236}">
                <a16:creationId xmlns:a16="http://schemas.microsoft.com/office/drawing/2014/main" id="{873175DE-DD3B-5E4E-B608-6B98D26E7B96}"/>
              </a:ext>
            </a:extLst>
          </p:cNvPr>
          <p:cNvSpPr>
            <a:spLocks noGrp="1" noRot="1" noMove="1" noResize="1" noEditPoints="1" noAdjustHandles="1" noChangeArrowheads="1" noChangeShapeType="1"/>
          </p:cNvSpPr>
          <p:nvPr>
            <p:ph type="body" idx="1" hasCustomPrompt="1"/>
          </p:nvPr>
        </p:nvSpPr>
        <p:spPr>
          <a:xfrm>
            <a:off x="450506" y="4499845"/>
            <a:ext cx="7321550" cy="1296269"/>
          </a:xfrm>
        </p:spPr>
        <p:txBody>
          <a:bodyPr>
            <a:normAutofit/>
          </a:bodyPr>
          <a:lstStyle>
            <a:lvl1pPr marL="0" indent="0">
              <a:lnSpc>
                <a:spcPts val="2700"/>
              </a:lnSpc>
              <a:buNone/>
              <a:defRPr sz="1800" spc="0" baseline="0">
                <a:solidFill>
                  <a:srgbClr val="0F2639"/>
                </a:solidFill>
                <a:latin typeface="Arial" panose="020B0604020202020204" pitchFamily="34" charset="0"/>
                <a:ea typeface="Arial" panose="020B0604020202020204" pitchFamily="34" charset="0"/>
                <a:cs typeface="Arial" panose="020B0604020202020204" pitchFamily="34" charset="0"/>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de-DE" dirty="0"/>
              <a:t>Kurze Einführung</a:t>
            </a:r>
          </a:p>
        </p:txBody>
      </p:sp>
      <p:cxnSp>
        <p:nvCxnSpPr>
          <p:cNvPr id="9" name="Gerader Verbinder 8">
            <a:extLst>
              <a:ext uri="{FF2B5EF4-FFF2-40B4-BE49-F238E27FC236}">
                <a16:creationId xmlns:a16="http://schemas.microsoft.com/office/drawing/2014/main" id="{657532EC-FD76-0209-2713-7168975C8E53}"/>
              </a:ext>
            </a:extLst>
          </p:cNvPr>
          <p:cNvCxnSpPr>
            <a:cxnSpLocks noGrp="1" noRot="1" noMove="1" noResize="1" noEditPoints="1" noAdjustHandles="1" noChangeArrowheads="1" noChangeShapeType="1"/>
          </p:cNvCxnSpPr>
          <p:nvPr userDrawn="1"/>
        </p:nvCxnSpPr>
        <p:spPr>
          <a:xfrm>
            <a:off x="564091" y="4329894"/>
            <a:ext cx="1189437" cy="0"/>
          </a:xfrm>
          <a:prstGeom prst="line">
            <a:avLst/>
          </a:prstGeom>
          <a:ln w="60325">
            <a:solidFill>
              <a:srgbClr val="FFCC00"/>
            </a:solidFill>
          </a:ln>
        </p:spPr>
        <p:style>
          <a:lnRef idx="2">
            <a:schemeClr val="accent1"/>
          </a:lnRef>
          <a:fillRef idx="0">
            <a:schemeClr val="accent1"/>
          </a:fillRef>
          <a:effectRef idx="1">
            <a:schemeClr val="accent1"/>
          </a:effectRef>
          <a:fontRef idx="minor">
            <a:schemeClr val="tx1"/>
          </a:fontRef>
        </p:style>
      </p:cxnSp>
      <p:sp>
        <p:nvSpPr>
          <p:cNvPr id="4" name="Textfeld 3">
            <a:extLst>
              <a:ext uri="{FF2B5EF4-FFF2-40B4-BE49-F238E27FC236}">
                <a16:creationId xmlns:a16="http://schemas.microsoft.com/office/drawing/2014/main" id="{1888FF7D-895B-D95C-CD4B-E749C4D94C91}"/>
              </a:ext>
            </a:extLst>
          </p:cNvPr>
          <p:cNvSpPr txBox="1"/>
          <p:nvPr userDrawn="1"/>
        </p:nvSpPr>
        <p:spPr>
          <a:xfrm>
            <a:off x="450506" y="6415800"/>
            <a:ext cx="4129657" cy="246221"/>
          </a:xfrm>
          <a:prstGeom prst="rect">
            <a:avLst/>
          </a:prstGeom>
          <a:noFill/>
        </p:spPr>
        <p:txBody>
          <a:bodyPr wrap="none" rtlCol="0">
            <a:spAutoFit/>
          </a:bodyPr>
          <a:lstStyle/>
          <a:p>
            <a:r>
              <a:rPr lang="de-DE" sz="1000" dirty="0">
                <a:solidFill>
                  <a:schemeClr val="tx1">
                    <a:alpha val="50000"/>
                  </a:schemeClr>
                </a:solidFill>
                <a:latin typeface="Arial" panose="020B0604020202020204" pitchFamily="34" charset="0"/>
                <a:cs typeface="Arial" panose="020B0604020202020204" pitchFamily="34" charset="0"/>
              </a:rPr>
              <a:t>DIÖZESE ROTTENBURG-STUTTGART | </a:t>
            </a:r>
            <a:r>
              <a:rPr lang="de-DE" sz="1000" b="1" dirty="0">
                <a:solidFill>
                  <a:schemeClr val="tx1">
                    <a:alpha val="50000"/>
                  </a:schemeClr>
                </a:solidFill>
                <a:latin typeface="Arial" panose="020B0604020202020204" pitchFamily="34" charset="0"/>
                <a:cs typeface="Arial" panose="020B0604020202020204" pitchFamily="34" charset="0"/>
              </a:rPr>
              <a:t>KIRCHE DER ZUKUNFT</a:t>
            </a:r>
          </a:p>
        </p:txBody>
      </p:sp>
      <p:grpSp>
        <p:nvGrpSpPr>
          <p:cNvPr id="5" name="Gruppieren 4">
            <a:extLst>
              <a:ext uri="{FF2B5EF4-FFF2-40B4-BE49-F238E27FC236}">
                <a16:creationId xmlns:a16="http://schemas.microsoft.com/office/drawing/2014/main" id="{23FE71EE-67F6-9141-61D4-C2D256A6D52E}"/>
              </a:ext>
            </a:extLst>
          </p:cNvPr>
          <p:cNvGrpSpPr/>
          <p:nvPr userDrawn="1"/>
        </p:nvGrpSpPr>
        <p:grpSpPr>
          <a:xfrm rot="5400000">
            <a:off x="5041171" y="3347062"/>
            <a:ext cx="6876000" cy="171394"/>
            <a:chOff x="0" y="4447454"/>
            <a:chExt cx="12192000" cy="171394"/>
          </a:xfrm>
        </p:grpSpPr>
        <p:sp>
          <p:nvSpPr>
            <p:cNvPr id="6" name="Rechteck 5">
              <a:extLst>
                <a:ext uri="{FF2B5EF4-FFF2-40B4-BE49-F238E27FC236}">
                  <a16:creationId xmlns:a16="http://schemas.microsoft.com/office/drawing/2014/main" id="{8B561E10-63EF-7799-E254-23D48E017A0F}"/>
                </a:ext>
              </a:extLst>
            </p:cNvPr>
            <p:cNvSpPr/>
            <p:nvPr/>
          </p:nvSpPr>
          <p:spPr>
            <a:xfrm>
              <a:off x="0" y="4528848"/>
              <a:ext cx="12192000" cy="90000"/>
            </a:xfrm>
            <a:prstGeom prst="rect">
              <a:avLst/>
            </a:prstGeom>
            <a:solidFill>
              <a:srgbClr val="FFCC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Rechteck 7">
              <a:extLst>
                <a:ext uri="{FF2B5EF4-FFF2-40B4-BE49-F238E27FC236}">
                  <a16:creationId xmlns:a16="http://schemas.microsoft.com/office/drawing/2014/main" id="{E544FFB4-847D-9514-2166-7D6A48372E6B}"/>
                </a:ext>
              </a:extLst>
            </p:cNvPr>
            <p:cNvSpPr/>
            <p:nvPr/>
          </p:nvSpPr>
          <p:spPr>
            <a:xfrm>
              <a:off x="0" y="4447454"/>
              <a:ext cx="12192000" cy="90000"/>
            </a:xfrm>
            <a:prstGeom prst="rect">
              <a:avLst/>
            </a:prstGeom>
            <a:solidFill>
              <a:srgbClr val="FFCC00">
                <a:alpha val="5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grpSp>
      <p:sp>
        <p:nvSpPr>
          <p:cNvPr id="12" name="Bildplatzhalter 14">
            <a:extLst>
              <a:ext uri="{FF2B5EF4-FFF2-40B4-BE49-F238E27FC236}">
                <a16:creationId xmlns:a16="http://schemas.microsoft.com/office/drawing/2014/main" id="{E5274DFC-5F30-42F2-59E9-13B95F6EB825}"/>
              </a:ext>
            </a:extLst>
          </p:cNvPr>
          <p:cNvSpPr>
            <a:spLocks noGrp="1"/>
          </p:cNvSpPr>
          <p:nvPr>
            <p:ph type="pic" sz="quarter" idx="14" hasCustomPrompt="1"/>
          </p:nvPr>
        </p:nvSpPr>
        <p:spPr>
          <a:xfrm>
            <a:off x="8564868" y="0"/>
            <a:ext cx="3627132" cy="6858000"/>
          </a:xfrm>
        </p:spPr>
        <p:txBody>
          <a:bodyPr/>
          <a:lstStyle>
            <a:lvl1pPr>
              <a:defRPr/>
            </a:lvl1pPr>
          </a:lstStyle>
          <a:p>
            <a:r>
              <a:rPr lang="de-DE" dirty="0"/>
              <a:t>Bild durch Klicken auf das Symbol hinzufügen</a:t>
            </a:r>
          </a:p>
        </p:txBody>
      </p:sp>
    </p:spTree>
    <p:extLst>
      <p:ext uri="{BB962C8B-B14F-4D97-AF65-F5344CB8AC3E}">
        <p14:creationId xmlns:p14="http://schemas.microsoft.com/office/powerpoint/2010/main" val="27550766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bschnittsfolie ohne Bi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6BBBB1E-ADEF-78E8-B73D-B27557526200}"/>
              </a:ext>
            </a:extLst>
          </p:cNvPr>
          <p:cNvSpPr>
            <a:spLocks noGrp="1" noRot="1" noMove="1" noResize="1" noEditPoints="1" noAdjustHandles="1" noChangeArrowheads="1" noChangeShapeType="1"/>
          </p:cNvSpPr>
          <p:nvPr>
            <p:ph type="title" hasCustomPrompt="1"/>
          </p:nvPr>
        </p:nvSpPr>
        <p:spPr>
          <a:xfrm>
            <a:off x="450506" y="1562255"/>
            <a:ext cx="7321550" cy="2621832"/>
          </a:xfrm>
        </p:spPr>
        <p:txBody>
          <a:bodyPr anchor="b" anchorCtr="0">
            <a:normAutofit/>
          </a:bodyPr>
          <a:lstStyle>
            <a:lvl1pPr>
              <a:defRPr sz="4000">
                <a:latin typeface="Arial" panose="020B0604020202020204" pitchFamily="34" charset="0"/>
                <a:cs typeface="Arial" panose="020B0604020202020204" pitchFamily="34" charset="0"/>
              </a:defRPr>
            </a:lvl1pPr>
          </a:lstStyle>
          <a:p>
            <a:r>
              <a:rPr lang="de-DE" dirty="0"/>
              <a:t>Abschnittstitel hinzufügen</a:t>
            </a:r>
          </a:p>
        </p:txBody>
      </p:sp>
      <p:sp>
        <p:nvSpPr>
          <p:cNvPr id="3" name="Textplatzhalter 2">
            <a:extLst>
              <a:ext uri="{FF2B5EF4-FFF2-40B4-BE49-F238E27FC236}">
                <a16:creationId xmlns:a16="http://schemas.microsoft.com/office/drawing/2014/main" id="{873175DE-DD3B-5E4E-B608-6B98D26E7B96}"/>
              </a:ext>
            </a:extLst>
          </p:cNvPr>
          <p:cNvSpPr>
            <a:spLocks noGrp="1" noRot="1" noMove="1" noResize="1" noEditPoints="1" noAdjustHandles="1" noChangeArrowheads="1" noChangeShapeType="1"/>
          </p:cNvSpPr>
          <p:nvPr>
            <p:ph type="body" idx="1" hasCustomPrompt="1"/>
          </p:nvPr>
        </p:nvSpPr>
        <p:spPr>
          <a:xfrm>
            <a:off x="450506" y="4499845"/>
            <a:ext cx="7321550" cy="1296269"/>
          </a:xfrm>
        </p:spPr>
        <p:txBody>
          <a:bodyPr>
            <a:normAutofit/>
          </a:bodyPr>
          <a:lstStyle>
            <a:lvl1pPr marL="0" indent="0">
              <a:lnSpc>
                <a:spcPts val="2700"/>
              </a:lnSpc>
              <a:buNone/>
              <a:defRPr sz="1800" spc="0" baseline="0">
                <a:solidFill>
                  <a:srgbClr val="0F2639"/>
                </a:solidFill>
                <a:latin typeface="Arial" panose="020B0604020202020204" pitchFamily="34" charset="0"/>
                <a:ea typeface="Arial" panose="020B0604020202020204" pitchFamily="34" charset="0"/>
                <a:cs typeface="Arial" panose="020B0604020202020204" pitchFamily="34" charset="0"/>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de-DE" dirty="0"/>
              <a:t>Kurze Einführung</a:t>
            </a:r>
          </a:p>
        </p:txBody>
      </p:sp>
      <p:cxnSp>
        <p:nvCxnSpPr>
          <p:cNvPr id="9" name="Gerader Verbinder 8">
            <a:extLst>
              <a:ext uri="{FF2B5EF4-FFF2-40B4-BE49-F238E27FC236}">
                <a16:creationId xmlns:a16="http://schemas.microsoft.com/office/drawing/2014/main" id="{657532EC-FD76-0209-2713-7168975C8E53}"/>
              </a:ext>
            </a:extLst>
          </p:cNvPr>
          <p:cNvCxnSpPr>
            <a:cxnSpLocks noGrp="1" noRot="1" noMove="1" noResize="1" noEditPoints="1" noAdjustHandles="1" noChangeArrowheads="1" noChangeShapeType="1"/>
          </p:cNvCxnSpPr>
          <p:nvPr userDrawn="1"/>
        </p:nvCxnSpPr>
        <p:spPr>
          <a:xfrm>
            <a:off x="564091" y="4329894"/>
            <a:ext cx="1189437" cy="0"/>
          </a:xfrm>
          <a:prstGeom prst="line">
            <a:avLst/>
          </a:prstGeom>
          <a:ln w="60325">
            <a:solidFill>
              <a:srgbClr val="FFCC00"/>
            </a:solidFill>
          </a:ln>
        </p:spPr>
        <p:style>
          <a:lnRef idx="2">
            <a:schemeClr val="accent1"/>
          </a:lnRef>
          <a:fillRef idx="0">
            <a:schemeClr val="accent1"/>
          </a:fillRef>
          <a:effectRef idx="1">
            <a:schemeClr val="accent1"/>
          </a:effectRef>
          <a:fontRef idx="minor">
            <a:schemeClr val="tx1"/>
          </a:fontRef>
        </p:style>
      </p:cxnSp>
      <p:sp>
        <p:nvSpPr>
          <p:cNvPr id="4" name="Textfeld 3">
            <a:extLst>
              <a:ext uri="{FF2B5EF4-FFF2-40B4-BE49-F238E27FC236}">
                <a16:creationId xmlns:a16="http://schemas.microsoft.com/office/drawing/2014/main" id="{1888FF7D-895B-D95C-CD4B-E749C4D94C91}"/>
              </a:ext>
            </a:extLst>
          </p:cNvPr>
          <p:cNvSpPr txBox="1"/>
          <p:nvPr userDrawn="1"/>
        </p:nvSpPr>
        <p:spPr>
          <a:xfrm>
            <a:off x="450506" y="6415800"/>
            <a:ext cx="4036682" cy="246221"/>
          </a:xfrm>
          <a:prstGeom prst="rect">
            <a:avLst/>
          </a:prstGeom>
          <a:noFill/>
        </p:spPr>
        <p:txBody>
          <a:bodyPr wrap="none" rtlCol="0">
            <a:spAutoFit/>
          </a:bodyPr>
          <a:lstStyle/>
          <a:p>
            <a:r>
              <a:rPr lang="de-DE" sz="1000" dirty="0">
                <a:solidFill>
                  <a:schemeClr val="tx1">
                    <a:alpha val="50000"/>
                  </a:schemeClr>
                </a:solidFill>
                <a:latin typeface="Arial" panose="020B0604020202020204" pitchFamily="34" charset="0"/>
                <a:cs typeface="Arial" panose="020B0604020202020204" pitchFamily="34" charset="0"/>
              </a:rPr>
              <a:t>DIÖZESE ROTTENBURG-STUTTGART | </a:t>
            </a:r>
            <a:r>
              <a:rPr lang="de-DE" sz="1000" b="1" dirty="0">
                <a:solidFill>
                  <a:schemeClr val="tx1">
                    <a:alpha val="50000"/>
                  </a:schemeClr>
                </a:solidFill>
                <a:latin typeface="Arial" panose="020B0604020202020204" pitchFamily="34" charset="0"/>
                <a:cs typeface="Arial" panose="020B0604020202020204" pitchFamily="34" charset="0"/>
              </a:rPr>
              <a:t>KIRCHE DER ZUKUNFT</a:t>
            </a:r>
            <a:endParaRPr lang="de-DE" sz="1000" dirty="0">
              <a:solidFill>
                <a:schemeClr val="tx1">
                  <a:alpha val="50000"/>
                </a:schemeClr>
              </a:solidFill>
              <a:latin typeface="Arial" panose="020B0604020202020204" pitchFamily="34" charset="0"/>
              <a:cs typeface="Arial" panose="020B0604020202020204" pitchFamily="34" charset="0"/>
            </a:endParaRPr>
          </a:p>
        </p:txBody>
      </p:sp>
      <p:sp>
        <p:nvSpPr>
          <p:cNvPr id="11" name="Rechteck 10">
            <a:extLst>
              <a:ext uri="{FF2B5EF4-FFF2-40B4-BE49-F238E27FC236}">
                <a16:creationId xmlns:a16="http://schemas.microsoft.com/office/drawing/2014/main" id="{3BA951D1-2FBF-F50D-1F8A-DB39B6B0B495}"/>
              </a:ext>
            </a:extLst>
          </p:cNvPr>
          <p:cNvSpPr/>
          <p:nvPr userDrawn="1"/>
        </p:nvSpPr>
        <p:spPr>
          <a:xfrm>
            <a:off x="8404976" y="1367999"/>
            <a:ext cx="3787024" cy="5490000"/>
          </a:xfrm>
          <a:prstGeom prst="rect">
            <a:avLst/>
          </a:prstGeom>
          <a:solidFill>
            <a:srgbClr val="FFCC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2" name="Rechteck 11">
            <a:extLst>
              <a:ext uri="{FF2B5EF4-FFF2-40B4-BE49-F238E27FC236}">
                <a16:creationId xmlns:a16="http://schemas.microsoft.com/office/drawing/2014/main" id="{78B31883-3FC4-C92C-DC37-ED858F152784}"/>
              </a:ext>
            </a:extLst>
          </p:cNvPr>
          <p:cNvSpPr/>
          <p:nvPr userDrawn="1"/>
        </p:nvSpPr>
        <p:spPr>
          <a:xfrm>
            <a:off x="8404974" y="-1"/>
            <a:ext cx="3787024" cy="1368000"/>
          </a:xfrm>
          <a:prstGeom prst="rect">
            <a:avLst/>
          </a:prstGeom>
          <a:solidFill>
            <a:srgbClr val="FFCC00">
              <a:alpha val="5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6" name="Grafik 5" descr="Ein Bild, das Grafiken, Schrift, Grafikdesign, Logo enthält.&#10;&#10;KI-generierte Inhalte können fehlerhaft sein.">
            <a:extLst>
              <a:ext uri="{FF2B5EF4-FFF2-40B4-BE49-F238E27FC236}">
                <a16:creationId xmlns:a16="http://schemas.microsoft.com/office/drawing/2014/main" id="{4E6069E9-87FF-2F39-DF43-F5773D20093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421656" y="302286"/>
            <a:ext cx="1350400" cy="759600"/>
          </a:xfrm>
          <a:prstGeom prst="rect">
            <a:avLst/>
          </a:prstGeom>
        </p:spPr>
      </p:pic>
    </p:spTree>
    <p:extLst>
      <p:ext uri="{BB962C8B-B14F-4D97-AF65-F5344CB8AC3E}">
        <p14:creationId xmlns:p14="http://schemas.microsoft.com/office/powerpoint/2010/main" val="27114158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Inhaltsfolie mit Text">
    <p:spTree>
      <p:nvGrpSpPr>
        <p:cNvPr id="1" name=""/>
        <p:cNvGrpSpPr/>
        <p:nvPr/>
      </p:nvGrpSpPr>
      <p:grpSpPr>
        <a:xfrm>
          <a:off x="0" y="0"/>
          <a:ext cx="0" cy="0"/>
          <a:chOff x="0" y="0"/>
          <a:chExt cx="0" cy="0"/>
        </a:xfrm>
      </p:grpSpPr>
      <p:sp>
        <p:nvSpPr>
          <p:cNvPr id="9" name="Textplatzhalter 8">
            <a:extLst>
              <a:ext uri="{FF2B5EF4-FFF2-40B4-BE49-F238E27FC236}">
                <a16:creationId xmlns:a16="http://schemas.microsoft.com/office/drawing/2014/main" id="{569CBC5A-D3B6-6CD7-54D8-2AA465F73DE0}"/>
              </a:ext>
            </a:extLst>
          </p:cNvPr>
          <p:cNvSpPr>
            <a:spLocks noGrp="1"/>
          </p:cNvSpPr>
          <p:nvPr>
            <p:ph type="body" sz="quarter" idx="10" hasCustomPrompt="1"/>
          </p:nvPr>
        </p:nvSpPr>
        <p:spPr>
          <a:xfrm>
            <a:off x="450506" y="1625955"/>
            <a:ext cx="11201400" cy="4429125"/>
          </a:xfrm>
          <a:solidFill>
            <a:srgbClr val="F5F6F0"/>
          </a:solidFill>
        </p:spPr>
        <p:txBody>
          <a:bodyPr>
            <a:normAutofit/>
          </a:bodyPr>
          <a:lstStyle>
            <a:lvl1pPr>
              <a:lnSpc>
                <a:spcPct val="150000"/>
              </a:lnSpc>
              <a:defRPr sz="18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stStyle>
          <a:p>
            <a:pPr lvl="0"/>
            <a:r>
              <a:rPr lang="de-DE" dirty="0"/>
              <a:t>Text einfügen</a:t>
            </a:r>
          </a:p>
        </p:txBody>
      </p:sp>
      <p:pic>
        <p:nvPicPr>
          <p:cNvPr id="6" name="Grafik 5" descr="Ein Bild, das Grafiken, Schrift, Grafikdesign, Logo enthält.&#10;&#10;KI-generierte Inhalte können fehlerhaft sein.">
            <a:extLst>
              <a:ext uri="{FF2B5EF4-FFF2-40B4-BE49-F238E27FC236}">
                <a16:creationId xmlns:a16="http://schemas.microsoft.com/office/drawing/2014/main" id="{5CFF8516-1CF1-43F1-0CFD-57FD9796E16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01908" y="336504"/>
            <a:ext cx="1350400" cy="759600"/>
          </a:xfrm>
          <a:prstGeom prst="rect">
            <a:avLst/>
          </a:prstGeom>
        </p:spPr>
      </p:pic>
      <p:sp>
        <p:nvSpPr>
          <p:cNvPr id="7" name="Foliennummernplatzhalter 5">
            <a:extLst>
              <a:ext uri="{FF2B5EF4-FFF2-40B4-BE49-F238E27FC236}">
                <a16:creationId xmlns:a16="http://schemas.microsoft.com/office/drawing/2014/main" id="{36CD999C-80B2-18D7-0D53-2728D5612168}"/>
              </a:ext>
            </a:extLst>
          </p:cNvPr>
          <p:cNvSpPr>
            <a:spLocks noGrp="1"/>
          </p:cNvSpPr>
          <p:nvPr>
            <p:ph type="sldNum" sz="quarter" idx="4"/>
          </p:nvPr>
        </p:nvSpPr>
        <p:spPr>
          <a:xfrm>
            <a:off x="7694141" y="6356349"/>
            <a:ext cx="3958167" cy="365125"/>
          </a:xfrm>
          <a:prstGeom prst="rect">
            <a:avLst/>
          </a:prstGeom>
        </p:spPr>
        <p:txBody>
          <a:bodyPr vert="horz" lIns="91440" tIns="45720" rIns="91440" bIns="45720" rtlCol="0" anchor="ctr"/>
          <a:lstStyle>
            <a:lvl1pPr algn="r">
              <a:defRPr sz="1000">
                <a:solidFill>
                  <a:srgbClr val="0F2639">
                    <a:alpha val="50000"/>
                  </a:srgbClr>
                </a:solidFill>
                <a:latin typeface="Arial" panose="020B0604020202020204" pitchFamily="34" charset="0"/>
                <a:cs typeface="Arial" panose="020B0604020202020204" pitchFamily="34" charset="0"/>
              </a:defRPr>
            </a:lvl1pPr>
          </a:lstStyle>
          <a:p>
            <a:fld id="{86A5E7C0-A5B8-44DC-8DD7-3161616E7472}" type="datetime4">
              <a:rPr lang="de-DE" smtClean="0"/>
              <a:pPr/>
              <a:t>27. Januar 2026</a:t>
            </a:fld>
            <a:r>
              <a:rPr lang="de-DE" dirty="0"/>
              <a:t> | </a:t>
            </a:r>
            <a:fld id="{4A60C599-1F92-4E85-8393-825363EE31EB}" type="slidenum">
              <a:rPr lang="de-DE" smtClean="0"/>
              <a:pPr/>
              <a:t>‹Nr.›</a:t>
            </a:fld>
            <a:endParaRPr lang="de-DE" dirty="0"/>
          </a:p>
        </p:txBody>
      </p:sp>
      <p:sp>
        <p:nvSpPr>
          <p:cNvPr id="10" name="Textfeld 9">
            <a:extLst>
              <a:ext uri="{FF2B5EF4-FFF2-40B4-BE49-F238E27FC236}">
                <a16:creationId xmlns:a16="http://schemas.microsoft.com/office/drawing/2014/main" id="{09004AE1-1004-C58C-A1B5-AF1B02769012}"/>
              </a:ext>
            </a:extLst>
          </p:cNvPr>
          <p:cNvSpPr txBox="1"/>
          <p:nvPr userDrawn="1"/>
        </p:nvSpPr>
        <p:spPr>
          <a:xfrm>
            <a:off x="450506" y="6415800"/>
            <a:ext cx="4036682" cy="246221"/>
          </a:xfrm>
          <a:prstGeom prst="rect">
            <a:avLst/>
          </a:prstGeom>
          <a:noFill/>
        </p:spPr>
        <p:txBody>
          <a:bodyPr wrap="none" rtlCol="0">
            <a:spAutoFit/>
          </a:bodyPr>
          <a:lstStyle/>
          <a:p>
            <a:r>
              <a:rPr lang="de-DE" sz="1000" dirty="0">
                <a:solidFill>
                  <a:schemeClr val="tx1">
                    <a:alpha val="50000"/>
                  </a:schemeClr>
                </a:solidFill>
                <a:latin typeface="Arial" panose="020B0604020202020204" pitchFamily="34" charset="0"/>
                <a:cs typeface="Arial" panose="020B0604020202020204" pitchFamily="34" charset="0"/>
              </a:rPr>
              <a:t>DIÖZESE ROTTENBURG-STUTTGART | </a:t>
            </a:r>
            <a:r>
              <a:rPr lang="de-DE" sz="1000" b="1" dirty="0">
                <a:solidFill>
                  <a:schemeClr val="tx1">
                    <a:alpha val="50000"/>
                  </a:schemeClr>
                </a:solidFill>
                <a:latin typeface="Arial" panose="020B0604020202020204" pitchFamily="34" charset="0"/>
                <a:cs typeface="Arial" panose="020B0604020202020204" pitchFamily="34" charset="0"/>
              </a:rPr>
              <a:t>KIRCHE DER ZUKUNFT</a:t>
            </a:r>
            <a:endParaRPr lang="de-DE" sz="1000" dirty="0">
              <a:solidFill>
                <a:schemeClr val="tx1">
                  <a:alpha val="50000"/>
                </a:schemeClr>
              </a:solidFill>
              <a:latin typeface="Arial" panose="020B0604020202020204" pitchFamily="34" charset="0"/>
              <a:cs typeface="Arial" panose="020B0604020202020204" pitchFamily="34" charset="0"/>
            </a:endParaRPr>
          </a:p>
        </p:txBody>
      </p:sp>
      <p:cxnSp>
        <p:nvCxnSpPr>
          <p:cNvPr id="13" name="Gerader Verbinder 12">
            <a:extLst>
              <a:ext uri="{FF2B5EF4-FFF2-40B4-BE49-F238E27FC236}">
                <a16:creationId xmlns:a16="http://schemas.microsoft.com/office/drawing/2014/main" id="{93C88C4E-94BD-FAE9-0E23-278B4BB6EB2D}"/>
              </a:ext>
            </a:extLst>
          </p:cNvPr>
          <p:cNvCxnSpPr>
            <a:cxnSpLocks/>
          </p:cNvCxnSpPr>
          <p:nvPr userDrawn="1"/>
        </p:nvCxnSpPr>
        <p:spPr>
          <a:xfrm>
            <a:off x="550246" y="1184347"/>
            <a:ext cx="899613" cy="0"/>
          </a:xfrm>
          <a:prstGeom prst="line">
            <a:avLst/>
          </a:prstGeom>
          <a:ln w="60325">
            <a:solidFill>
              <a:srgbClr val="FFCC00"/>
            </a:solidFill>
          </a:ln>
        </p:spPr>
        <p:style>
          <a:lnRef idx="2">
            <a:schemeClr val="accent1"/>
          </a:lnRef>
          <a:fillRef idx="0">
            <a:schemeClr val="accent1"/>
          </a:fillRef>
          <a:effectRef idx="1">
            <a:schemeClr val="accent1"/>
          </a:effectRef>
          <a:fontRef idx="minor">
            <a:schemeClr val="tx1"/>
          </a:fontRef>
        </p:style>
      </p:cxnSp>
      <p:sp>
        <p:nvSpPr>
          <p:cNvPr id="3" name="Titel 1">
            <a:extLst>
              <a:ext uri="{FF2B5EF4-FFF2-40B4-BE49-F238E27FC236}">
                <a16:creationId xmlns:a16="http://schemas.microsoft.com/office/drawing/2014/main" id="{A829B919-5E79-5A05-24D5-DBECAF9EB26D}"/>
              </a:ext>
            </a:extLst>
          </p:cNvPr>
          <p:cNvSpPr>
            <a:spLocks noGrp="1"/>
          </p:cNvSpPr>
          <p:nvPr>
            <p:ph type="title" hasCustomPrompt="1"/>
          </p:nvPr>
        </p:nvSpPr>
        <p:spPr>
          <a:xfrm>
            <a:off x="450506" y="594434"/>
            <a:ext cx="9734894" cy="507831"/>
          </a:xfrm>
        </p:spPr>
        <p:txBody>
          <a:bodyPr wrap="square" anchor="b" anchorCtr="0">
            <a:spAutoFit/>
          </a:bodyPr>
          <a:lstStyle>
            <a:lvl1pPr>
              <a:defRPr sz="3000">
                <a:latin typeface="Arial" panose="020B0604020202020204" pitchFamily="34" charset="0"/>
                <a:cs typeface="Arial" panose="020B0604020202020204" pitchFamily="34" charset="0"/>
              </a:defRPr>
            </a:lvl1pPr>
          </a:lstStyle>
          <a:p>
            <a:r>
              <a:rPr lang="de-DE" dirty="0"/>
              <a:t>Überschrift hinzufügen</a:t>
            </a:r>
          </a:p>
        </p:txBody>
      </p:sp>
    </p:spTree>
    <p:extLst>
      <p:ext uri="{BB962C8B-B14F-4D97-AF65-F5344CB8AC3E}">
        <p14:creationId xmlns:p14="http://schemas.microsoft.com/office/powerpoint/2010/main" val="1092961498"/>
      </p:ext>
    </p:extLst>
  </p:cSld>
  <p:clrMapOvr>
    <a:masterClrMapping/>
  </p:clrMapOvr>
  <p:hf hdr="0" ftr="0"/>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Inhaltsfolie mit Text und Grafik">
    <p:spTree>
      <p:nvGrpSpPr>
        <p:cNvPr id="1" name=""/>
        <p:cNvGrpSpPr/>
        <p:nvPr/>
      </p:nvGrpSpPr>
      <p:grpSpPr>
        <a:xfrm>
          <a:off x="0" y="0"/>
          <a:ext cx="0" cy="0"/>
          <a:chOff x="0" y="0"/>
          <a:chExt cx="0" cy="0"/>
        </a:xfrm>
      </p:grpSpPr>
      <p:pic>
        <p:nvPicPr>
          <p:cNvPr id="6" name="Grafik 5" descr="Ein Bild, das Grafiken, Schrift, Grafikdesign, Logo enthält.&#10;&#10;KI-generierte Inhalte können fehlerhaft sein.">
            <a:extLst>
              <a:ext uri="{FF2B5EF4-FFF2-40B4-BE49-F238E27FC236}">
                <a16:creationId xmlns:a16="http://schemas.microsoft.com/office/drawing/2014/main" id="{5CFF8516-1CF1-43F1-0CFD-57FD9796E16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01908" y="336504"/>
            <a:ext cx="1350400" cy="759600"/>
          </a:xfrm>
          <a:prstGeom prst="rect">
            <a:avLst/>
          </a:prstGeom>
        </p:spPr>
      </p:pic>
      <p:sp>
        <p:nvSpPr>
          <p:cNvPr id="7" name="Foliennummernplatzhalter 5">
            <a:extLst>
              <a:ext uri="{FF2B5EF4-FFF2-40B4-BE49-F238E27FC236}">
                <a16:creationId xmlns:a16="http://schemas.microsoft.com/office/drawing/2014/main" id="{36CD999C-80B2-18D7-0D53-2728D5612168}"/>
              </a:ext>
            </a:extLst>
          </p:cNvPr>
          <p:cNvSpPr>
            <a:spLocks noGrp="1"/>
          </p:cNvSpPr>
          <p:nvPr>
            <p:ph type="sldNum" sz="quarter" idx="4"/>
          </p:nvPr>
        </p:nvSpPr>
        <p:spPr>
          <a:xfrm>
            <a:off x="7694141" y="6356349"/>
            <a:ext cx="3958167" cy="365125"/>
          </a:xfrm>
          <a:prstGeom prst="rect">
            <a:avLst/>
          </a:prstGeom>
        </p:spPr>
        <p:txBody>
          <a:bodyPr vert="horz" lIns="91440" tIns="45720" rIns="91440" bIns="45720" rtlCol="0" anchor="ctr"/>
          <a:lstStyle>
            <a:lvl1pPr algn="r">
              <a:defRPr sz="1000">
                <a:solidFill>
                  <a:srgbClr val="0F2639">
                    <a:alpha val="50000"/>
                  </a:srgbClr>
                </a:solidFill>
                <a:latin typeface="Arial" panose="020B0604020202020204" pitchFamily="34" charset="0"/>
                <a:cs typeface="Arial" panose="020B0604020202020204" pitchFamily="34" charset="0"/>
              </a:defRPr>
            </a:lvl1pPr>
          </a:lstStyle>
          <a:p>
            <a:fld id="{86A5E7C0-A5B8-44DC-8DD7-3161616E7472}" type="datetime4">
              <a:rPr lang="de-DE" smtClean="0"/>
              <a:pPr/>
              <a:t>27. Januar 2026</a:t>
            </a:fld>
            <a:r>
              <a:rPr lang="de-DE" dirty="0"/>
              <a:t> | </a:t>
            </a:r>
            <a:fld id="{4A60C599-1F92-4E85-8393-825363EE31EB}" type="slidenum">
              <a:rPr lang="de-DE" smtClean="0"/>
              <a:pPr/>
              <a:t>‹Nr.›</a:t>
            </a:fld>
            <a:endParaRPr lang="de-DE" dirty="0"/>
          </a:p>
        </p:txBody>
      </p:sp>
      <p:sp>
        <p:nvSpPr>
          <p:cNvPr id="10" name="Textfeld 9">
            <a:extLst>
              <a:ext uri="{FF2B5EF4-FFF2-40B4-BE49-F238E27FC236}">
                <a16:creationId xmlns:a16="http://schemas.microsoft.com/office/drawing/2014/main" id="{09004AE1-1004-C58C-A1B5-AF1B02769012}"/>
              </a:ext>
            </a:extLst>
          </p:cNvPr>
          <p:cNvSpPr txBox="1"/>
          <p:nvPr userDrawn="1"/>
        </p:nvSpPr>
        <p:spPr>
          <a:xfrm>
            <a:off x="450506" y="6415800"/>
            <a:ext cx="4036682" cy="246221"/>
          </a:xfrm>
          <a:prstGeom prst="rect">
            <a:avLst/>
          </a:prstGeom>
          <a:noFill/>
        </p:spPr>
        <p:txBody>
          <a:bodyPr wrap="none" rtlCol="0">
            <a:spAutoFit/>
          </a:bodyPr>
          <a:lstStyle/>
          <a:p>
            <a:r>
              <a:rPr lang="de-DE" sz="1000" dirty="0">
                <a:solidFill>
                  <a:schemeClr val="tx1">
                    <a:alpha val="50000"/>
                  </a:schemeClr>
                </a:solidFill>
                <a:latin typeface="Arial" panose="020B0604020202020204" pitchFamily="34" charset="0"/>
                <a:cs typeface="Arial" panose="020B0604020202020204" pitchFamily="34" charset="0"/>
              </a:rPr>
              <a:t>DIÖZESE ROTTENBURG-STUTTGART | </a:t>
            </a:r>
            <a:r>
              <a:rPr lang="de-DE" sz="1000" b="1" dirty="0">
                <a:solidFill>
                  <a:schemeClr val="tx1">
                    <a:alpha val="50000"/>
                  </a:schemeClr>
                </a:solidFill>
                <a:latin typeface="Arial" panose="020B0604020202020204" pitchFamily="34" charset="0"/>
                <a:cs typeface="Arial" panose="020B0604020202020204" pitchFamily="34" charset="0"/>
              </a:rPr>
              <a:t>KIRCHE DER ZUKUNFT</a:t>
            </a:r>
            <a:endParaRPr lang="de-DE" sz="1000" dirty="0">
              <a:solidFill>
                <a:schemeClr val="tx1">
                  <a:alpha val="50000"/>
                </a:schemeClr>
              </a:solidFill>
              <a:latin typeface="Arial" panose="020B0604020202020204" pitchFamily="34" charset="0"/>
              <a:cs typeface="Arial" panose="020B0604020202020204" pitchFamily="34" charset="0"/>
            </a:endParaRPr>
          </a:p>
        </p:txBody>
      </p:sp>
      <p:cxnSp>
        <p:nvCxnSpPr>
          <p:cNvPr id="13" name="Gerader Verbinder 12">
            <a:extLst>
              <a:ext uri="{FF2B5EF4-FFF2-40B4-BE49-F238E27FC236}">
                <a16:creationId xmlns:a16="http://schemas.microsoft.com/office/drawing/2014/main" id="{93C88C4E-94BD-FAE9-0E23-278B4BB6EB2D}"/>
              </a:ext>
            </a:extLst>
          </p:cNvPr>
          <p:cNvCxnSpPr>
            <a:cxnSpLocks/>
          </p:cNvCxnSpPr>
          <p:nvPr userDrawn="1"/>
        </p:nvCxnSpPr>
        <p:spPr>
          <a:xfrm>
            <a:off x="550246" y="1184347"/>
            <a:ext cx="899613" cy="0"/>
          </a:xfrm>
          <a:prstGeom prst="line">
            <a:avLst/>
          </a:prstGeom>
          <a:ln w="60325">
            <a:solidFill>
              <a:srgbClr val="FFCC00"/>
            </a:solidFill>
          </a:ln>
        </p:spPr>
        <p:style>
          <a:lnRef idx="2">
            <a:schemeClr val="accent1"/>
          </a:lnRef>
          <a:fillRef idx="0">
            <a:schemeClr val="accent1"/>
          </a:fillRef>
          <a:effectRef idx="1">
            <a:schemeClr val="accent1"/>
          </a:effectRef>
          <a:fontRef idx="minor">
            <a:schemeClr val="tx1"/>
          </a:fontRef>
        </p:style>
      </p:cxnSp>
      <p:sp>
        <p:nvSpPr>
          <p:cNvPr id="11" name="Textplatzhalter 8">
            <a:extLst>
              <a:ext uri="{FF2B5EF4-FFF2-40B4-BE49-F238E27FC236}">
                <a16:creationId xmlns:a16="http://schemas.microsoft.com/office/drawing/2014/main" id="{BB50819B-6E98-A714-F750-4E1A69FC68B4}"/>
              </a:ext>
            </a:extLst>
          </p:cNvPr>
          <p:cNvSpPr>
            <a:spLocks noGrp="1"/>
          </p:cNvSpPr>
          <p:nvPr>
            <p:ph type="body" sz="quarter" idx="11" hasCustomPrompt="1"/>
          </p:nvPr>
        </p:nvSpPr>
        <p:spPr>
          <a:xfrm>
            <a:off x="450506" y="1625955"/>
            <a:ext cx="5556308" cy="4429125"/>
          </a:xfrm>
          <a:solidFill>
            <a:srgbClr val="F5F6F0"/>
          </a:solidFill>
        </p:spPr>
        <p:txBody>
          <a:bodyPr>
            <a:noAutofit/>
          </a:bodyPr>
          <a:lstStyle>
            <a:lvl1pPr>
              <a:lnSpc>
                <a:spcPct val="150000"/>
              </a:lnSpc>
              <a:defRPr sz="18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stStyle>
          <a:p>
            <a:pPr lvl="0"/>
            <a:r>
              <a:rPr lang="de-DE" dirty="0"/>
              <a:t>Text einfügen</a:t>
            </a:r>
          </a:p>
        </p:txBody>
      </p:sp>
      <p:sp>
        <p:nvSpPr>
          <p:cNvPr id="2" name="Inhaltsplatzhalter 2">
            <a:extLst>
              <a:ext uri="{FF2B5EF4-FFF2-40B4-BE49-F238E27FC236}">
                <a16:creationId xmlns:a16="http://schemas.microsoft.com/office/drawing/2014/main" id="{8962170A-A7C0-9A53-0C3F-8440525425D7}"/>
              </a:ext>
            </a:extLst>
          </p:cNvPr>
          <p:cNvSpPr>
            <a:spLocks noGrp="1"/>
          </p:cNvSpPr>
          <p:nvPr>
            <p:ph idx="12" hasCustomPrompt="1"/>
          </p:nvPr>
        </p:nvSpPr>
        <p:spPr>
          <a:xfrm>
            <a:off x="6158100" y="1625955"/>
            <a:ext cx="5467120" cy="4435017"/>
          </a:xfrm>
          <a:noFill/>
        </p:spPr>
        <p:txBody>
          <a:bodyPr>
            <a:normAutofit/>
          </a:bodyPr>
          <a:lstStyle>
            <a:lvl1pPr marL="0" indent="0">
              <a:lnSpc>
                <a:spcPct val="150000"/>
              </a:lnSpc>
              <a:buFontTx/>
              <a:buNone/>
              <a:defRPr sz="1800" spc="0" baseline="0">
                <a:latin typeface="Arial" panose="020B0604020202020204" pitchFamily="34" charset="0"/>
                <a:ea typeface="Arial" panose="020B0604020202020204" pitchFamily="34" charset="0"/>
                <a:cs typeface="Arial" panose="020B0604020202020204" pitchFamily="34" charset="0"/>
              </a:defRPr>
            </a:lvl1pPr>
            <a:lvl2pPr>
              <a:defRPr>
                <a:latin typeface="Merriweather 36pt Light" pitchFamily="2" charset="0"/>
                <a:ea typeface="Merriweather 36pt Light" pitchFamily="2" charset="0"/>
                <a:cs typeface="Merriweather 36pt Light" pitchFamily="2" charset="0"/>
              </a:defRPr>
            </a:lvl2pPr>
            <a:lvl3pPr>
              <a:defRPr>
                <a:latin typeface="Merriweather 36pt Light" pitchFamily="2" charset="0"/>
                <a:ea typeface="Merriweather 36pt Light" pitchFamily="2" charset="0"/>
                <a:cs typeface="Merriweather 36pt Light" pitchFamily="2" charset="0"/>
              </a:defRPr>
            </a:lvl3pPr>
            <a:lvl4pPr>
              <a:defRPr>
                <a:latin typeface="Merriweather 36pt Light" pitchFamily="2" charset="0"/>
                <a:ea typeface="Merriweather 36pt Light" pitchFamily="2" charset="0"/>
                <a:cs typeface="Merriweather 36pt Light" pitchFamily="2" charset="0"/>
              </a:defRPr>
            </a:lvl4pPr>
            <a:lvl5pPr>
              <a:defRPr>
                <a:latin typeface="Merriweather 36pt Light" pitchFamily="2" charset="0"/>
                <a:ea typeface="Merriweather 36pt Light" pitchFamily="2" charset="0"/>
                <a:cs typeface="Merriweather 36pt Light" pitchFamily="2" charset="0"/>
              </a:defRPr>
            </a:lvl5pPr>
          </a:lstStyle>
          <a:p>
            <a:pPr lvl="0"/>
            <a:r>
              <a:rPr lang="de-DE" dirty="0"/>
              <a:t>Grafik durch Klicken auf das Symbol einfügen</a:t>
            </a:r>
          </a:p>
        </p:txBody>
      </p:sp>
      <p:sp>
        <p:nvSpPr>
          <p:cNvPr id="3" name="Titel 1">
            <a:extLst>
              <a:ext uri="{FF2B5EF4-FFF2-40B4-BE49-F238E27FC236}">
                <a16:creationId xmlns:a16="http://schemas.microsoft.com/office/drawing/2014/main" id="{71EC65E3-0F62-6464-1741-CE41098AE44D}"/>
              </a:ext>
            </a:extLst>
          </p:cNvPr>
          <p:cNvSpPr>
            <a:spLocks noGrp="1"/>
          </p:cNvSpPr>
          <p:nvPr>
            <p:ph type="title" hasCustomPrompt="1"/>
          </p:nvPr>
        </p:nvSpPr>
        <p:spPr>
          <a:xfrm>
            <a:off x="450506" y="594434"/>
            <a:ext cx="9734894" cy="507831"/>
          </a:xfrm>
        </p:spPr>
        <p:txBody>
          <a:bodyPr wrap="square" anchor="b" anchorCtr="0">
            <a:spAutoFit/>
          </a:bodyPr>
          <a:lstStyle>
            <a:lvl1pPr>
              <a:defRPr sz="3000">
                <a:latin typeface="Arial" panose="020B0604020202020204" pitchFamily="34" charset="0"/>
                <a:cs typeface="Arial" panose="020B0604020202020204" pitchFamily="34" charset="0"/>
              </a:defRPr>
            </a:lvl1pPr>
          </a:lstStyle>
          <a:p>
            <a:r>
              <a:rPr lang="de-DE" dirty="0"/>
              <a:t>Überschrift hinzufügen</a:t>
            </a:r>
          </a:p>
        </p:txBody>
      </p:sp>
    </p:spTree>
    <p:extLst>
      <p:ext uri="{BB962C8B-B14F-4D97-AF65-F5344CB8AC3E}">
        <p14:creationId xmlns:p14="http://schemas.microsoft.com/office/powerpoint/2010/main" val="2937540813"/>
      </p:ext>
    </p:extLst>
  </p:cSld>
  <p:clrMapOvr>
    <a:masterClrMapping/>
  </p:clrMapOvr>
  <p:hf hdr="0" ftr="0"/>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Inhaltsfolie mit Grafik">
    <p:spTree>
      <p:nvGrpSpPr>
        <p:cNvPr id="1" name=""/>
        <p:cNvGrpSpPr/>
        <p:nvPr/>
      </p:nvGrpSpPr>
      <p:grpSpPr>
        <a:xfrm>
          <a:off x="0" y="0"/>
          <a:ext cx="0" cy="0"/>
          <a:chOff x="0" y="0"/>
          <a:chExt cx="0" cy="0"/>
        </a:xfrm>
      </p:grpSpPr>
      <p:sp>
        <p:nvSpPr>
          <p:cNvPr id="7" name="Foliennummernplatzhalter 5">
            <a:extLst>
              <a:ext uri="{FF2B5EF4-FFF2-40B4-BE49-F238E27FC236}">
                <a16:creationId xmlns:a16="http://schemas.microsoft.com/office/drawing/2014/main" id="{36CD999C-80B2-18D7-0D53-2728D5612168}"/>
              </a:ext>
            </a:extLst>
          </p:cNvPr>
          <p:cNvSpPr>
            <a:spLocks noGrp="1"/>
          </p:cNvSpPr>
          <p:nvPr>
            <p:ph type="sldNum" sz="quarter" idx="4"/>
          </p:nvPr>
        </p:nvSpPr>
        <p:spPr>
          <a:xfrm>
            <a:off x="7694141" y="6356349"/>
            <a:ext cx="3958167" cy="365125"/>
          </a:xfrm>
          <a:prstGeom prst="rect">
            <a:avLst/>
          </a:prstGeom>
        </p:spPr>
        <p:txBody>
          <a:bodyPr vert="horz" lIns="91440" tIns="45720" rIns="91440" bIns="45720" rtlCol="0" anchor="ctr"/>
          <a:lstStyle>
            <a:lvl1pPr algn="r">
              <a:defRPr sz="1000">
                <a:solidFill>
                  <a:srgbClr val="0F2639">
                    <a:alpha val="50000"/>
                  </a:srgbClr>
                </a:solidFill>
                <a:latin typeface="Arial" panose="020B0604020202020204" pitchFamily="34" charset="0"/>
                <a:cs typeface="Arial" panose="020B0604020202020204" pitchFamily="34" charset="0"/>
              </a:defRPr>
            </a:lvl1pPr>
          </a:lstStyle>
          <a:p>
            <a:fld id="{86A5E7C0-A5B8-44DC-8DD7-3161616E7472}" type="datetime4">
              <a:rPr lang="de-DE" smtClean="0"/>
              <a:pPr/>
              <a:t>27. Januar 2026</a:t>
            </a:fld>
            <a:r>
              <a:rPr lang="de-DE" dirty="0"/>
              <a:t> | </a:t>
            </a:r>
            <a:fld id="{4A60C599-1F92-4E85-8393-825363EE31EB}" type="slidenum">
              <a:rPr lang="de-DE" smtClean="0"/>
              <a:pPr/>
              <a:t>‹Nr.›</a:t>
            </a:fld>
            <a:endParaRPr lang="de-DE" dirty="0"/>
          </a:p>
        </p:txBody>
      </p:sp>
      <p:sp>
        <p:nvSpPr>
          <p:cNvPr id="10" name="Textfeld 9">
            <a:extLst>
              <a:ext uri="{FF2B5EF4-FFF2-40B4-BE49-F238E27FC236}">
                <a16:creationId xmlns:a16="http://schemas.microsoft.com/office/drawing/2014/main" id="{09004AE1-1004-C58C-A1B5-AF1B02769012}"/>
              </a:ext>
            </a:extLst>
          </p:cNvPr>
          <p:cNvSpPr txBox="1"/>
          <p:nvPr userDrawn="1"/>
        </p:nvSpPr>
        <p:spPr>
          <a:xfrm>
            <a:off x="450506" y="6415800"/>
            <a:ext cx="4036682" cy="246221"/>
          </a:xfrm>
          <a:prstGeom prst="rect">
            <a:avLst/>
          </a:prstGeom>
          <a:noFill/>
        </p:spPr>
        <p:txBody>
          <a:bodyPr wrap="none" rtlCol="0">
            <a:spAutoFit/>
          </a:bodyPr>
          <a:lstStyle/>
          <a:p>
            <a:r>
              <a:rPr lang="de-DE" sz="1000" dirty="0">
                <a:solidFill>
                  <a:schemeClr val="tx1">
                    <a:alpha val="50000"/>
                  </a:schemeClr>
                </a:solidFill>
                <a:latin typeface="Arial" panose="020B0604020202020204" pitchFamily="34" charset="0"/>
                <a:cs typeface="Arial" panose="020B0604020202020204" pitchFamily="34" charset="0"/>
              </a:rPr>
              <a:t>DIÖZESE ROTTENBURG-STUTTGART | </a:t>
            </a:r>
            <a:r>
              <a:rPr lang="de-DE" sz="1000" b="1" dirty="0">
                <a:solidFill>
                  <a:schemeClr val="tx1">
                    <a:alpha val="50000"/>
                  </a:schemeClr>
                </a:solidFill>
                <a:latin typeface="Arial" panose="020B0604020202020204" pitchFamily="34" charset="0"/>
                <a:cs typeface="Arial" panose="020B0604020202020204" pitchFamily="34" charset="0"/>
              </a:rPr>
              <a:t>KIRCHE DER ZUKUNFT</a:t>
            </a:r>
            <a:endParaRPr lang="de-DE" sz="1000" dirty="0">
              <a:solidFill>
                <a:schemeClr val="tx1">
                  <a:alpha val="50000"/>
                </a:schemeClr>
              </a:solidFill>
              <a:latin typeface="Arial" panose="020B0604020202020204" pitchFamily="34" charset="0"/>
              <a:cs typeface="Arial" panose="020B0604020202020204" pitchFamily="34" charset="0"/>
            </a:endParaRPr>
          </a:p>
        </p:txBody>
      </p:sp>
      <p:cxnSp>
        <p:nvCxnSpPr>
          <p:cNvPr id="13" name="Gerader Verbinder 12">
            <a:extLst>
              <a:ext uri="{FF2B5EF4-FFF2-40B4-BE49-F238E27FC236}">
                <a16:creationId xmlns:a16="http://schemas.microsoft.com/office/drawing/2014/main" id="{93C88C4E-94BD-FAE9-0E23-278B4BB6EB2D}"/>
              </a:ext>
            </a:extLst>
          </p:cNvPr>
          <p:cNvCxnSpPr>
            <a:cxnSpLocks/>
          </p:cNvCxnSpPr>
          <p:nvPr userDrawn="1"/>
        </p:nvCxnSpPr>
        <p:spPr>
          <a:xfrm>
            <a:off x="550246" y="1184347"/>
            <a:ext cx="899613" cy="0"/>
          </a:xfrm>
          <a:prstGeom prst="line">
            <a:avLst/>
          </a:prstGeom>
          <a:ln w="60325">
            <a:solidFill>
              <a:srgbClr val="FFCC00"/>
            </a:solidFill>
          </a:ln>
        </p:spPr>
        <p:style>
          <a:lnRef idx="2">
            <a:schemeClr val="accent1"/>
          </a:lnRef>
          <a:fillRef idx="0">
            <a:schemeClr val="accent1"/>
          </a:fillRef>
          <a:effectRef idx="1">
            <a:schemeClr val="accent1"/>
          </a:effectRef>
          <a:fontRef idx="minor">
            <a:schemeClr val="tx1"/>
          </a:fontRef>
        </p:style>
      </p:cxnSp>
      <p:pic>
        <p:nvPicPr>
          <p:cNvPr id="5" name="Grafik 4" descr="Ein Bild, das Grafiken, Schrift, Grafikdesign, Logo enthält.&#10;&#10;KI-generierte Inhalte können fehlerhaft sein.">
            <a:extLst>
              <a:ext uri="{FF2B5EF4-FFF2-40B4-BE49-F238E27FC236}">
                <a16:creationId xmlns:a16="http://schemas.microsoft.com/office/drawing/2014/main" id="{61116BF2-FC1B-05E6-E45B-0F1179557FA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01908" y="336504"/>
            <a:ext cx="1350400" cy="759600"/>
          </a:xfrm>
          <a:prstGeom prst="rect">
            <a:avLst/>
          </a:prstGeom>
        </p:spPr>
      </p:pic>
      <p:sp>
        <p:nvSpPr>
          <p:cNvPr id="2" name="Inhaltsplatzhalter 2">
            <a:extLst>
              <a:ext uri="{FF2B5EF4-FFF2-40B4-BE49-F238E27FC236}">
                <a16:creationId xmlns:a16="http://schemas.microsoft.com/office/drawing/2014/main" id="{0048FD01-1E01-86CC-7993-C1405C0C4140}"/>
              </a:ext>
            </a:extLst>
          </p:cNvPr>
          <p:cNvSpPr>
            <a:spLocks noGrp="1"/>
          </p:cNvSpPr>
          <p:nvPr>
            <p:ph idx="1" hasCustomPrompt="1"/>
          </p:nvPr>
        </p:nvSpPr>
        <p:spPr>
          <a:xfrm>
            <a:off x="452306" y="1619794"/>
            <a:ext cx="11200002" cy="4435017"/>
          </a:xfrm>
          <a:noFill/>
        </p:spPr>
        <p:txBody>
          <a:bodyPr>
            <a:normAutofit/>
          </a:bodyPr>
          <a:lstStyle>
            <a:lvl1pPr marL="0" indent="0">
              <a:lnSpc>
                <a:spcPct val="150000"/>
              </a:lnSpc>
              <a:buFontTx/>
              <a:buNone/>
              <a:defRPr sz="1800" spc="0" baseline="0">
                <a:latin typeface="Arial" panose="020B0604020202020204" pitchFamily="34" charset="0"/>
                <a:ea typeface="Arial" panose="020B0604020202020204" pitchFamily="34" charset="0"/>
                <a:cs typeface="Arial" panose="020B0604020202020204" pitchFamily="34" charset="0"/>
              </a:defRPr>
            </a:lvl1pPr>
            <a:lvl2pPr>
              <a:defRPr>
                <a:latin typeface="Merriweather 36pt Light" pitchFamily="2" charset="0"/>
                <a:ea typeface="Merriweather 36pt Light" pitchFamily="2" charset="0"/>
                <a:cs typeface="Merriweather 36pt Light" pitchFamily="2" charset="0"/>
              </a:defRPr>
            </a:lvl2pPr>
            <a:lvl3pPr>
              <a:defRPr>
                <a:latin typeface="Merriweather 36pt Light" pitchFamily="2" charset="0"/>
                <a:ea typeface="Merriweather 36pt Light" pitchFamily="2" charset="0"/>
                <a:cs typeface="Merriweather 36pt Light" pitchFamily="2" charset="0"/>
              </a:defRPr>
            </a:lvl3pPr>
            <a:lvl4pPr>
              <a:defRPr>
                <a:latin typeface="Merriweather 36pt Light" pitchFamily="2" charset="0"/>
                <a:ea typeface="Merriweather 36pt Light" pitchFamily="2" charset="0"/>
                <a:cs typeface="Merriweather 36pt Light" pitchFamily="2" charset="0"/>
              </a:defRPr>
            </a:lvl4pPr>
            <a:lvl5pPr>
              <a:defRPr>
                <a:latin typeface="Merriweather 36pt Light" pitchFamily="2" charset="0"/>
                <a:ea typeface="Merriweather 36pt Light" pitchFamily="2" charset="0"/>
                <a:cs typeface="Merriweather 36pt Light" pitchFamily="2" charset="0"/>
              </a:defRPr>
            </a:lvl5pPr>
          </a:lstStyle>
          <a:p>
            <a:pPr lvl="0"/>
            <a:r>
              <a:rPr lang="de-DE" dirty="0"/>
              <a:t>Grafik durch Klicken auf das Symbol einfügen</a:t>
            </a:r>
          </a:p>
        </p:txBody>
      </p:sp>
      <p:sp>
        <p:nvSpPr>
          <p:cNvPr id="9" name="Titel 1">
            <a:extLst>
              <a:ext uri="{FF2B5EF4-FFF2-40B4-BE49-F238E27FC236}">
                <a16:creationId xmlns:a16="http://schemas.microsoft.com/office/drawing/2014/main" id="{78D3F68A-5FCA-CABB-50B8-B0D528CA28A3}"/>
              </a:ext>
            </a:extLst>
          </p:cNvPr>
          <p:cNvSpPr>
            <a:spLocks noGrp="1"/>
          </p:cNvSpPr>
          <p:nvPr>
            <p:ph type="title" hasCustomPrompt="1"/>
          </p:nvPr>
        </p:nvSpPr>
        <p:spPr>
          <a:xfrm>
            <a:off x="450506" y="594434"/>
            <a:ext cx="9734894" cy="507831"/>
          </a:xfrm>
        </p:spPr>
        <p:txBody>
          <a:bodyPr wrap="square" anchor="b" anchorCtr="0">
            <a:spAutoFit/>
          </a:bodyPr>
          <a:lstStyle>
            <a:lvl1pPr>
              <a:defRPr sz="3000">
                <a:latin typeface="Arial" panose="020B0604020202020204" pitchFamily="34" charset="0"/>
                <a:cs typeface="Arial" panose="020B0604020202020204" pitchFamily="34" charset="0"/>
              </a:defRPr>
            </a:lvl1pPr>
          </a:lstStyle>
          <a:p>
            <a:r>
              <a:rPr lang="de-DE" dirty="0"/>
              <a:t>Überschrift hinzufügen</a:t>
            </a:r>
          </a:p>
        </p:txBody>
      </p:sp>
    </p:spTree>
    <p:extLst>
      <p:ext uri="{BB962C8B-B14F-4D97-AF65-F5344CB8AC3E}">
        <p14:creationId xmlns:p14="http://schemas.microsoft.com/office/powerpoint/2010/main" val="3739719614"/>
      </p:ext>
    </p:extLst>
  </p:cSld>
  <p:clrMapOvr>
    <a:masterClrMapping/>
  </p:clrMapOvr>
  <p:hf hdr="0" ftr="0"/>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Inhaltsfolie mit 4 Textfeldern">
    <p:spTree>
      <p:nvGrpSpPr>
        <p:cNvPr id="1" name=""/>
        <p:cNvGrpSpPr/>
        <p:nvPr/>
      </p:nvGrpSpPr>
      <p:grpSpPr>
        <a:xfrm>
          <a:off x="0" y="0"/>
          <a:ext cx="0" cy="0"/>
          <a:chOff x="0" y="0"/>
          <a:chExt cx="0" cy="0"/>
        </a:xfrm>
      </p:grpSpPr>
      <p:sp>
        <p:nvSpPr>
          <p:cNvPr id="7" name="Foliennummernplatzhalter 5">
            <a:extLst>
              <a:ext uri="{FF2B5EF4-FFF2-40B4-BE49-F238E27FC236}">
                <a16:creationId xmlns:a16="http://schemas.microsoft.com/office/drawing/2014/main" id="{36CD999C-80B2-18D7-0D53-2728D5612168}"/>
              </a:ext>
            </a:extLst>
          </p:cNvPr>
          <p:cNvSpPr>
            <a:spLocks noGrp="1"/>
          </p:cNvSpPr>
          <p:nvPr>
            <p:ph type="sldNum" sz="quarter" idx="4"/>
          </p:nvPr>
        </p:nvSpPr>
        <p:spPr>
          <a:xfrm>
            <a:off x="7694141" y="6356349"/>
            <a:ext cx="3958167" cy="365125"/>
          </a:xfrm>
          <a:prstGeom prst="rect">
            <a:avLst/>
          </a:prstGeom>
        </p:spPr>
        <p:txBody>
          <a:bodyPr vert="horz" lIns="91440" tIns="45720" rIns="91440" bIns="45720" rtlCol="0" anchor="ctr"/>
          <a:lstStyle>
            <a:lvl1pPr algn="r">
              <a:defRPr sz="1000">
                <a:solidFill>
                  <a:srgbClr val="0F2639">
                    <a:alpha val="50000"/>
                  </a:srgbClr>
                </a:solidFill>
                <a:latin typeface="Arial" panose="020B0604020202020204" pitchFamily="34" charset="0"/>
                <a:cs typeface="Arial" panose="020B0604020202020204" pitchFamily="34" charset="0"/>
              </a:defRPr>
            </a:lvl1pPr>
          </a:lstStyle>
          <a:p>
            <a:fld id="{86A5E7C0-A5B8-44DC-8DD7-3161616E7472}" type="datetime4">
              <a:rPr lang="de-DE" smtClean="0"/>
              <a:pPr/>
              <a:t>27. Januar 2026</a:t>
            </a:fld>
            <a:r>
              <a:rPr lang="de-DE" dirty="0"/>
              <a:t> | </a:t>
            </a:r>
            <a:fld id="{4A60C599-1F92-4E85-8393-825363EE31EB}" type="slidenum">
              <a:rPr lang="de-DE" smtClean="0"/>
              <a:pPr/>
              <a:t>‹Nr.›</a:t>
            </a:fld>
            <a:endParaRPr lang="de-DE" dirty="0"/>
          </a:p>
        </p:txBody>
      </p:sp>
      <p:sp>
        <p:nvSpPr>
          <p:cNvPr id="10" name="Textfeld 9">
            <a:extLst>
              <a:ext uri="{FF2B5EF4-FFF2-40B4-BE49-F238E27FC236}">
                <a16:creationId xmlns:a16="http://schemas.microsoft.com/office/drawing/2014/main" id="{09004AE1-1004-C58C-A1B5-AF1B02769012}"/>
              </a:ext>
            </a:extLst>
          </p:cNvPr>
          <p:cNvSpPr txBox="1"/>
          <p:nvPr userDrawn="1"/>
        </p:nvSpPr>
        <p:spPr>
          <a:xfrm>
            <a:off x="450506" y="6415800"/>
            <a:ext cx="4036682" cy="246221"/>
          </a:xfrm>
          <a:prstGeom prst="rect">
            <a:avLst/>
          </a:prstGeom>
          <a:noFill/>
        </p:spPr>
        <p:txBody>
          <a:bodyPr wrap="none" rtlCol="0">
            <a:spAutoFit/>
          </a:bodyPr>
          <a:lstStyle/>
          <a:p>
            <a:r>
              <a:rPr lang="de-DE" sz="1000" dirty="0">
                <a:solidFill>
                  <a:schemeClr val="tx1">
                    <a:alpha val="50000"/>
                  </a:schemeClr>
                </a:solidFill>
                <a:latin typeface="Arial" panose="020B0604020202020204" pitchFamily="34" charset="0"/>
                <a:cs typeface="Arial" panose="020B0604020202020204" pitchFamily="34" charset="0"/>
              </a:rPr>
              <a:t>DIÖZESE ROTTENBURG-STUTTGART | </a:t>
            </a:r>
            <a:r>
              <a:rPr lang="de-DE" sz="1000" b="1" dirty="0">
                <a:solidFill>
                  <a:schemeClr val="tx1">
                    <a:alpha val="50000"/>
                  </a:schemeClr>
                </a:solidFill>
                <a:latin typeface="Arial" panose="020B0604020202020204" pitchFamily="34" charset="0"/>
                <a:cs typeface="Arial" panose="020B0604020202020204" pitchFamily="34" charset="0"/>
              </a:rPr>
              <a:t>KIRCHE DER ZUKUNFT</a:t>
            </a:r>
            <a:endParaRPr lang="de-DE" sz="1000" dirty="0">
              <a:solidFill>
                <a:schemeClr val="tx1">
                  <a:alpha val="50000"/>
                </a:schemeClr>
              </a:solidFill>
              <a:latin typeface="Arial" panose="020B0604020202020204" pitchFamily="34" charset="0"/>
              <a:cs typeface="Arial" panose="020B0604020202020204" pitchFamily="34" charset="0"/>
            </a:endParaRPr>
          </a:p>
        </p:txBody>
      </p:sp>
      <p:cxnSp>
        <p:nvCxnSpPr>
          <p:cNvPr id="13" name="Gerader Verbinder 12">
            <a:extLst>
              <a:ext uri="{FF2B5EF4-FFF2-40B4-BE49-F238E27FC236}">
                <a16:creationId xmlns:a16="http://schemas.microsoft.com/office/drawing/2014/main" id="{93C88C4E-94BD-FAE9-0E23-278B4BB6EB2D}"/>
              </a:ext>
            </a:extLst>
          </p:cNvPr>
          <p:cNvCxnSpPr>
            <a:cxnSpLocks/>
          </p:cNvCxnSpPr>
          <p:nvPr userDrawn="1"/>
        </p:nvCxnSpPr>
        <p:spPr>
          <a:xfrm>
            <a:off x="550246" y="1184347"/>
            <a:ext cx="899613" cy="0"/>
          </a:xfrm>
          <a:prstGeom prst="line">
            <a:avLst/>
          </a:prstGeom>
          <a:ln w="60325">
            <a:solidFill>
              <a:srgbClr val="FFCC00"/>
            </a:solidFill>
          </a:ln>
        </p:spPr>
        <p:style>
          <a:lnRef idx="2">
            <a:schemeClr val="accent1"/>
          </a:lnRef>
          <a:fillRef idx="0">
            <a:schemeClr val="accent1"/>
          </a:fillRef>
          <a:effectRef idx="1">
            <a:schemeClr val="accent1"/>
          </a:effectRef>
          <a:fontRef idx="minor">
            <a:schemeClr val="tx1"/>
          </a:fontRef>
        </p:style>
      </p:cxnSp>
      <p:pic>
        <p:nvPicPr>
          <p:cNvPr id="5" name="Grafik 4" descr="Ein Bild, das Grafiken, Schrift, Grafikdesign, Logo enthält.&#10;&#10;KI-generierte Inhalte können fehlerhaft sein.">
            <a:extLst>
              <a:ext uri="{FF2B5EF4-FFF2-40B4-BE49-F238E27FC236}">
                <a16:creationId xmlns:a16="http://schemas.microsoft.com/office/drawing/2014/main" id="{61116BF2-FC1B-05E6-E45B-0F1179557FA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01908" y="336504"/>
            <a:ext cx="1350400" cy="759600"/>
          </a:xfrm>
          <a:prstGeom prst="rect">
            <a:avLst/>
          </a:prstGeom>
        </p:spPr>
      </p:pic>
      <p:sp>
        <p:nvSpPr>
          <p:cNvPr id="30" name="Textplatzhalter 23">
            <a:extLst>
              <a:ext uri="{FF2B5EF4-FFF2-40B4-BE49-F238E27FC236}">
                <a16:creationId xmlns:a16="http://schemas.microsoft.com/office/drawing/2014/main" id="{069D7526-D78F-B0DF-E656-155F62F2AFDA}"/>
              </a:ext>
            </a:extLst>
          </p:cNvPr>
          <p:cNvSpPr>
            <a:spLocks noGrp="1"/>
          </p:cNvSpPr>
          <p:nvPr>
            <p:ph type="body" sz="quarter" idx="21" hasCustomPrompt="1"/>
          </p:nvPr>
        </p:nvSpPr>
        <p:spPr>
          <a:xfrm>
            <a:off x="451325" y="1843469"/>
            <a:ext cx="2452701" cy="342900"/>
          </a:xfrm>
          <a:solidFill>
            <a:srgbClr val="132A3E">
              <a:alpha val="69804"/>
            </a:srgbClr>
          </a:solidFill>
        </p:spPr>
        <p:txBody>
          <a:bodyPr>
            <a:normAutofit/>
          </a:bodyPr>
          <a:lstStyle>
            <a:lvl1pPr algn="ctr">
              <a:defRPr sz="1800" b="1">
                <a:solidFill>
                  <a:schemeClr val="bg1"/>
                </a:solidFill>
              </a:defRPr>
            </a:lvl1pPr>
          </a:lstStyle>
          <a:p>
            <a:pPr lvl="0"/>
            <a:r>
              <a:rPr lang="de-DE" dirty="0"/>
              <a:t>Text einfügen</a:t>
            </a:r>
          </a:p>
        </p:txBody>
      </p:sp>
      <p:sp>
        <p:nvSpPr>
          <p:cNvPr id="31" name="Textplatzhalter 23">
            <a:extLst>
              <a:ext uri="{FF2B5EF4-FFF2-40B4-BE49-F238E27FC236}">
                <a16:creationId xmlns:a16="http://schemas.microsoft.com/office/drawing/2014/main" id="{A507F09A-1CFB-679E-FB5B-8EB8AAF5F6B1}"/>
              </a:ext>
            </a:extLst>
          </p:cNvPr>
          <p:cNvSpPr>
            <a:spLocks noGrp="1"/>
          </p:cNvSpPr>
          <p:nvPr>
            <p:ph type="body" sz="quarter" idx="22" hasCustomPrompt="1"/>
          </p:nvPr>
        </p:nvSpPr>
        <p:spPr>
          <a:xfrm>
            <a:off x="3261187" y="1851333"/>
            <a:ext cx="2452701" cy="342900"/>
          </a:xfrm>
          <a:solidFill>
            <a:srgbClr val="132A3E">
              <a:alpha val="69804"/>
            </a:srgbClr>
          </a:solidFill>
        </p:spPr>
        <p:txBody>
          <a:bodyPr>
            <a:normAutofit/>
          </a:bodyPr>
          <a:lstStyle>
            <a:lvl1pPr algn="ctr">
              <a:defRPr sz="1800" b="1">
                <a:solidFill>
                  <a:schemeClr val="bg1"/>
                </a:solidFill>
              </a:defRPr>
            </a:lvl1pPr>
          </a:lstStyle>
          <a:p>
            <a:pPr lvl="0"/>
            <a:r>
              <a:rPr lang="de-DE" dirty="0"/>
              <a:t>Text einfügen</a:t>
            </a:r>
          </a:p>
        </p:txBody>
      </p:sp>
      <p:sp>
        <p:nvSpPr>
          <p:cNvPr id="32" name="Textplatzhalter 23">
            <a:extLst>
              <a:ext uri="{FF2B5EF4-FFF2-40B4-BE49-F238E27FC236}">
                <a16:creationId xmlns:a16="http://schemas.microsoft.com/office/drawing/2014/main" id="{7B3A5B48-70CD-B913-CF62-795D4D9BD896}"/>
              </a:ext>
            </a:extLst>
          </p:cNvPr>
          <p:cNvSpPr>
            <a:spLocks noGrp="1"/>
          </p:cNvSpPr>
          <p:nvPr>
            <p:ph type="body" sz="quarter" idx="23" hasCustomPrompt="1"/>
          </p:nvPr>
        </p:nvSpPr>
        <p:spPr>
          <a:xfrm>
            <a:off x="6070470" y="1843469"/>
            <a:ext cx="2452701" cy="342900"/>
          </a:xfrm>
          <a:solidFill>
            <a:srgbClr val="132A3E">
              <a:alpha val="69804"/>
            </a:srgbClr>
          </a:solidFill>
        </p:spPr>
        <p:txBody>
          <a:bodyPr>
            <a:normAutofit/>
          </a:bodyPr>
          <a:lstStyle>
            <a:lvl1pPr algn="ctr">
              <a:defRPr sz="1800" b="1">
                <a:solidFill>
                  <a:schemeClr val="bg1"/>
                </a:solidFill>
              </a:defRPr>
            </a:lvl1pPr>
          </a:lstStyle>
          <a:p>
            <a:pPr lvl="0"/>
            <a:r>
              <a:rPr lang="de-DE" dirty="0"/>
              <a:t>Text einfügen</a:t>
            </a:r>
          </a:p>
        </p:txBody>
      </p:sp>
      <p:sp>
        <p:nvSpPr>
          <p:cNvPr id="33" name="Textplatzhalter 23">
            <a:extLst>
              <a:ext uri="{FF2B5EF4-FFF2-40B4-BE49-F238E27FC236}">
                <a16:creationId xmlns:a16="http://schemas.microsoft.com/office/drawing/2014/main" id="{FF80FB85-B47C-FE6F-0359-E838741F94CC}"/>
              </a:ext>
            </a:extLst>
          </p:cNvPr>
          <p:cNvSpPr>
            <a:spLocks noGrp="1"/>
          </p:cNvSpPr>
          <p:nvPr>
            <p:ph type="body" sz="quarter" idx="24" hasCustomPrompt="1"/>
          </p:nvPr>
        </p:nvSpPr>
        <p:spPr>
          <a:xfrm>
            <a:off x="8879753" y="1837543"/>
            <a:ext cx="2452701" cy="342900"/>
          </a:xfrm>
          <a:solidFill>
            <a:srgbClr val="132A3E">
              <a:alpha val="69804"/>
            </a:srgbClr>
          </a:solidFill>
        </p:spPr>
        <p:txBody>
          <a:bodyPr>
            <a:normAutofit/>
          </a:bodyPr>
          <a:lstStyle>
            <a:lvl1pPr algn="ctr">
              <a:defRPr sz="1800" b="1">
                <a:solidFill>
                  <a:schemeClr val="bg1"/>
                </a:solidFill>
              </a:defRPr>
            </a:lvl1pPr>
          </a:lstStyle>
          <a:p>
            <a:pPr lvl="0"/>
            <a:r>
              <a:rPr lang="de-DE" dirty="0"/>
              <a:t>Text einfügen</a:t>
            </a:r>
          </a:p>
        </p:txBody>
      </p:sp>
      <p:sp>
        <p:nvSpPr>
          <p:cNvPr id="34" name="Inhaltsplatzhalter 26">
            <a:extLst>
              <a:ext uri="{FF2B5EF4-FFF2-40B4-BE49-F238E27FC236}">
                <a16:creationId xmlns:a16="http://schemas.microsoft.com/office/drawing/2014/main" id="{8D08FBC3-9792-61C6-CF8D-DD0D4877C24E}"/>
              </a:ext>
            </a:extLst>
          </p:cNvPr>
          <p:cNvSpPr>
            <a:spLocks noGrp="1"/>
          </p:cNvSpPr>
          <p:nvPr>
            <p:ph sz="quarter" idx="25" hasCustomPrompt="1"/>
          </p:nvPr>
        </p:nvSpPr>
        <p:spPr>
          <a:xfrm>
            <a:off x="451325" y="2324203"/>
            <a:ext cx="2452701" cy="2979738"/>
          </a:xfrm>
          <a:solidFill>
            <a:srgbClr val="F5F6F0"/>
          </a:solidFill>
        </p:spPr>
        <p:txBody>
          <a:bodyPr>
            <a:normAutofit/>
          </a:bodyPr>
          <a:lstStyle>
            <a:lvl1pPr>
              <a:defRPr sz="1800" baseline="0"/>
            </a:lvl1pPr>
          </a:lstStyle>
          <a:p>
            <a:pPr lvl="0"/>
            <a:r>
              <a:rPr lang="de-DE" dirty="0"/>
              <a:t>Text oder Grafik einfügen</a:t>
            </a:r>
          </a:p>
        </p:txBody>
      </p:sp>
      <p:sp>
        <p:nvSpPr>
          <p:cNvPr id="35" name="Inhaltsplatzhalter 26">
            <a:extLst>
              <a:ext uri="{FF2B5EF4-FFF2-40B4-BE49-F238E27FC236}">
                <a16:creationId xmlns:a16="http://schemas.microsoft.com/office/drawing/2014/main" id="{630CA5F5-F4E3-3231-79F4-EBB56F2A1F3B}"/>
              </a:ext>
            </a:extLst>
          </p:cNvPr>
          <p:cNvSpPr>
            <a:spLocks noGrp="1"/>
          </p:cNvSpPr>
          <p:nvPr>
            <p:ph sz="quarter" idx="26" hasCustomPrompt="1"/>
          </p:nvPr>
        </p:nvSpPr>
        <p:spPr>
          <a:xfrm>
            <a:off x="3260488" y="2324203"/>
            <a:ext cx="2453400" cy="2979738"/>
          </a:xfrm>
          <a:solidFill>
            <a:srgbClr val="F5F6F0"/>
          </a:solidFill>
        </p:spPr>
        <p:txBody>
          <a:bodyPr>
            <a:normAutofit/>
          </a:bodyPr>
          <a:lstStyle>
            <a:lvl1pPr>
              <a:defRPr sz="1800"/>
            </a:lvl1pPr>
          </a:lstStyle>
          <a:p>
            <a:pPr lvl="0"/>
            <a:r>
              <a:rPr lang="de-DE" dirty="0"/>
              <a:t>Text oder Grafik einfügen</a:t>
            </a:r>
          </a:p>
        </p:txBody>
      </p:sp>
      <p:sp>
        <p:nvSpPr>
          <p:cNvPr id="36" name="Inhaltsplatzhalter 26">
            <a:extLst>
              <a:ext uri="{FF2B5EF4-FFF2-40B4-BE49-F238E27FC236}">
                <a16:creationId xmlns:a16="http://schemas.microsoft.com/office/drawing/2014/main" id="{3AE6F41F-8A2F-8EE9-7362-005A24FEAC3A}"/>
              </a:ext>
            </a:extLst>
          </p:cNvPr>
          <p:cNvSpPr>
            <a:spLocks noGrp="1"/>
          </p:cNvSpPr>
          <p:nvPr>
            <p:ph sz="quarter" idx="27" hasCustomPrompt="1"/>
          </p:nvPr>
        </p:nvSpPr>
        <p:spPr>
          <a:xfrm>
            <a:off x="6069891" y="2324203"/>
            <a:ext cx="2452701" cy="2979738"/>
          </a:xfrm>
          <a:solidFill>
            <a:srgbClr val="F5F6F0"/>
          </a:solidFill>
        </p:spPr>
        <p:txBody>
          <a:bodyPr>
            <a:normAutofit/>
          </a:bodyPr>
          <a:lstStyle>
            <a:lvl1pPr>
              <a:defRPr sz="1800"/>
            </a:lvl1pPr>
          </a:lstStyle>
          <a:p>
            <a:pPr lvl="0"/>
            <a:r>
              <a:rPr lang="de-DE" dirty="0"/>
              <a:t>Text oder Grafik einfügen</a:t>
            </a:r>
          </a:p>
        </p:txBody>
      </p:sp>
      <p:sp>
        <p:nvSpPr>
          <p:cNvPr id="37" name="Inhaltsplatzhalter 26">
            <a:extLst>
              <a:ext uri="{FF2B5EF4-FFF2-40B4-BE49-F238E27FC236}">
                <a16:creationId xmlns:a16="http://schemas.microsoft.com/office/drawing/2014/main" id="{60F3478B-7990-EC4E-D2EF-7F4D501740FE}"/>
              </a:ext>
            </a:extLst>
          </p:cNvPr>
          <p:cNvSpPr>
            <a:spLocks noGrp="1"/>
          </p:cNvSpPr>
          <p:nvPr>
            <p:ph sz="quarter" idx="28" hasCustomPrompt="1"/>
          </p:nvPr>
        </p:nvSpPr>
        <p:spPr>
          <a:xfrm>
            <a:off x="8879054" y="2324203"/>
            <a:ext cx="2453400" cy="2979738"/>
          </a:xfrm>
          <a:solidFill>
            <a:srgbClr val="F5F6F0"/>
          </a:solidFill>
        </p:spPr>
        <p:txBody>
          <a:bodyPr>
            <a:normAutofit/>
          </a:bodyPr>
          <a:lstStyle>
            <a:lvl1pPr>
              <a:defRPr sz="1800"/>
            </a:lvl1pPr>
          </a:lstStyle>
          <a:p>
            <a:pPr lvl="0"/>
            <a:r>
              <a:rPr lang="de-DE" dirty="0"/>
              <a:t>Text oder Grafik einfügen</a:t>
            </a:r>
          </a:p>
        </p:txBody>
      </p:sp>
      <p:sp>
        <p:nvSpPr>
          <p:cNvPr id="2" name="Titel 1">
            <a:extLst>
              <a:ext uri="{FF2B5EF4-FFF2-40B4-BE49-F238E27FC236}">
                <a16:creationId xmlns:a16="http://schemas.microsoft.com/office/drawing/2014/main" id="{7AD1D821-18CE-2F46-C7A3-0CB0BF5AEA29}"/>
              </a:ext>
            </a:extLst>
          </p:cNvPr>
          <p:cNvSpPr>
            <a:spLocks noGrp="1"/>
          </p:cNvSpPr>
          <p:nvPr>
            <p:ph type="title" hasCustomPrompt="1"/>
          </p:nvPr>
        </p:nvSpPr>
        <p:spPr>
          <a:xfrm>
            <a:off x="450506" y="594434"/>
            <a:ext cx="9734894" cy="507831"/>
          </a:xfrm>
        </p:spPr>
        <p:txBody>
          <a:bodyPr wrap="square" anchor="b" anchorCtr="0">
            <a:spAutoFit/>
          </a:bodyPr>
          <a:lstStyle>
            <a:lvl1pPr>
              <a:defRPr sz="3000">
                <a:latin typeface="Arial" panose="020B0604020202020204" pitchFamily="34" charset="0"/>
                <a:cs typeface="Arial" panose="020B0604020202020204" pitchFamily="34" charset="0"/>
              </a:defRPr>
            </a:lvl1pPr>
          </a:lstStyle>
          <a:p>
            <a:r>
              <a:rPr lang="de-DE" dirty="0"/>
              <a:t>Überschrift hinzufügen</a:t>
            </a:r>
          </a:p>
        </p:txBody>
      </p:sp>
    </p:spTree>
    <p:extLst>
      <p:ext uri="{BB962C8B-B14F-4D97-AF65-F5344CB8AC3E}">
        <p14:creationId xmlns:p14="http://schemas.microsoft.com/office/powerpoint/2010/main" val="4252658003"/>
      </p:ext>
    </p:extLst>
  </p:cSld>
  <p:clrMapOvr>
    <a:masterClrMapping/>
  </p:clrMapOvr>
  <p:hf hdr="0" ftr="0"/>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Inhaltsfolie mit 2 Textfeldern">
    <p:spTree>
      <p:nvGrpSpPr>
        <p:cNvPr id="1" name=""/>
        <p:cNvGrpSpPr/>
        <p:nvPr/>
      </p:nvGrpSpPr>
      <p:grpSpPr>
        <a:xfrm>
          <a:off x="0" y="0"/>
          <a:ext cx="0" cy="0"/>
          <a:chOff x="0" y="0"/>
          <a:chExt cx="0" cy="0"/>
        </a:xfrm>
      </p:grpSpPr>
      <p:sp>
        <p:nvSpPr>
          <p:cNvPr id="9" name="Foliennummernplatzhalter 5">
            <a:extLst>
              <a:ext uri="{FF2B5EF4-FFF2-40B4-BE49-F238E27FC236}">
                <a16:creationId xmlns:a16="http://schemas.microsoft.com/office/drawing/2014/main" id="{986D1CAF-4059-7650-B29E-A113067AEF28}"/>
              </a:ext>
            </a:extLst>
          </p:cNvPr>
          <p:cNvSpPr>
            <a:spLocks noGrp="1"/>
          </p:cNvSpPr>
          <p:nvPr>
            <p:ph type="sldNum" sz="quarter" idx="4"/>
          </p:nvPr>
        </p:nvSpPr>
        <p:spPr>
          <a:xfrm>
            <a:off x="7694141" y="6356349"/>
            <a:ext cx="3958167" cy="365125"/>
          </a:xfrm>
          <a:prstGeom prst="rect">
            <a:avLst/>
          </a:prstGeom>
        </p:spPr>
        <p:txBody>
          <a:bodyPr vert="horz" lIns="91440" tIns="45720" rIns="91440" bIns="45720" rtlCol="0" anchor="ctr"/>
          <a:lstStyle>
            <a:lvl1pPr algn="r">
              <a:defRPr sz="1000">
                <a:solidFill>
                  <a:srgbClr val="0F2639">
                    <a:alpha val="50000"/>
                  </a:srgbClr>
                </a:solidFill>
                <a:latin typeface="Arial" panose="020B0604020202020204" pitchFamily="34" charset="0"/>
                <a:cs typeface="Arial" panose="020B0604020202020204" pitchFamily="34" charset="0"/>
              </a:defRPr>
            </a:lvl1pPr>
          </a:lstStyle>
          <a:p>
            <a:fld id="{86A5E7C0-A5B8-44DC-8DD7-3161616E7472}" type="datetime4">
              <a:rPr lang="de-DE" smtClean="0"/>
              <a:pPr/>
              <a:t>27. Januar 2026</a:t>
            </a:fld>
            <a:r>
              <a:rPr lang="de-DE" dirty="0"/>
              <a:t> | </a:t>
            </a:r>
            <a:fld id="{4A60C599-1F92-4E85-8393-825363EE31EB}" type="slidenum">
              <a:rPr lang="de-DE" smtClean="0"/>
              <a:pPr/>
              <a:t>‹Nr.›</a:t>
            </a:fld>
            <a:endParaRPr lang="de-DE" dirty="0"/>
          </a:p>
        </p:txBody>
      </p:sp>
      <p:sp>
        <p:nvSpPr>
          <p:cNvPr id="11" name="Textfeld 10">
            <a:extLst>
              <a:ext uri="{FF2B5EF4-FFF2-40B4-BE49-F238E27FC236}">
                <a16:creationId xmlns:a16="http://schemas.microsoft.com/office/drawing/2014/main" id="{4F21BA4B-64AF-D0DE-A230-E3E86AB81382}"/>
              </a:ext>
            </a:extLst>
          </p:cNvPr>
          <p:cNvSpPr txBox="1"/>
          <p:nvPr userDrawn="1"/>
        </p:nvSpPr>
        <p:spPr>
          <a:xfrm>
            <a:off x="450506" y="6415800"/>
            <a:ext cx="4036682" cy="246221"/>
          </a:xfrm>
          <a:prstGeom prst="rect">
            <a:avLst/>
          </a:prstGeom>
          <a:noFill/>
        </p:spPr>
        <p:txBody>
          <a:bodyPr wrap="none" rtlCol="0">
            <a:spAutoFit/>
          </a:bodyPr>
          <a:lstStyle/>
          <a:p>
            <a:r>
              <a:rPr lang="de-DE" sz="1000" dirty="0">
                <a:solidFill>
                  <a:schemeClr val="tx1">
                    <a:alpha val="50000"/>
                  </a:schemeClr>
                </a:solidFill>
                <a:latin typeface="Arial" panose="020B0604020202020204" pitchFamily="34" charset="0"/>
                <a:cs typeface="Arial" panose="020B0604020202020204" pitchFamily="34" charset="0"/>
              </a:rPr>
              <a:t>DIÖZESE ROTTENBURG-STUTTGART | </a:t>
            </a:r>
            <a:r>
              <a:rPr lang="de-DE" sz="1000" b="1" dirty="0">
                <a:solidFill>
                  <a:schemeClr val="tx1">
                    <a:alpha val="50000"/>
                  </a:schemeClr>
                </a:solidFill>
                <a:latin typeface="Arial" panose="020B0604020202020204" pitchFamily="34" charset="0"/>
                <a:cs typeface="Arial" panose="020B0604020202020204" pitchFamily="34" charset="0"/>
              </a:rPr>
              <a:t>KIRCHE DER ZUKUNFT</a:t>
            </a:r>
            <a:endParaRPr lang="de-DE" sz="1000" dirty="0">
              <a:solidFill>
                <a:schemeClr val="tx1">
                  <a:alpha val="50000"/>
                </a:schemeClr>
              </a:solidFill>
              <a:latin typeface="Arial" panose="020B0604020202020204" pitchFamily="34" charset="0"/>
              <a:cs typeface="Arial" panose="020B0604020202020204" pitchFamily="34" charset="0"/>
            </a:endParaRPr>
          </a:p>
        </p:txBody>
      </p:sp>
      <p:cxnSp>
        <p:nvCxnSpPr>
          <p:cNvPr id="12" name="Gerader Verbinder 11">
            <a:extLst>
              <a:ext uri="{FF2B5EF4-FFF2-40B4-BE49-F238E27FC236}">
                <a16:creationId xmlns:a16="http://schemas.microsoft.com/office/drawing/2014/main" id="{8521DF5E-40C6-21F0-7A31-DFA74A8C5412}"/>
              </a:ext>
            </a:extLst>
          </p:cNvPr>
          <p:cNvCxnSpPr>
            <a:cxnSpLocks/>
          </p:cNvCxnSpPr>
          <p:nvPr userDrawn="1"/>
        </p:nvCxnSpPr>
        <p:spPr>
          <a:xfrm>
            <a:off x="550246" y="1184347"/>
            <a:ext cx="899613" cy="0"/>
          </a:xfrm>
          <a:prstGeom prst="line">
            <a:avLst/>
          </a:prstGeom>
          <a:ln w="60325">
            <a:solidFill>
              <a:srgbClr val="FFCC00"/>
            </a:solidFill>
          </a:ln>
        </p:spPr>
        <p:style>
          <a:lnRef idx="2">
            <a:schemeClr val="accent1"/>
          </a:lnRef>
          <a:fillRef idx="0">
            <a:schemeClr val="accent1"/>
          </a:fillRef>
          <a:effectRef idx="1">
            <a:schemeClr val="accent1"/>
          </a:effectRef>
          <a:fontRef idx="minor">
            <a:schemeClr val="tx1"/>
          </a:fontRef>
        </p:style>
      </p:cxnSp>
      <p:pic>
        <p:nvPicPr>
          <p:cNvPr id="14" name="Grafik 13" descr="Ein Bild, das Grafiken, Schrift, Grafikdesign, Logo enthält.&#10;&#10;KI-generierte Inhalte können fehlerhaft sein.">
            <a:extLst>
              <a:ext uri="{FF2B5EF4-FFF2-40B4-BE49-F238E27FC236}">
                <a16:creationId xmlns:a16="http://schemas.microsoft.com/office/drawing/2014/main" id="{ACAA1E36-2028-C39F-802D-90921CC4463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01908" y="336504"/>
            <a:ext cx="1350400" cy="759600"/>
          </a:xfrm>
          <a:prstGeom prst="rect">
            <a:avLst/>
          </a:prstGeom>
        </p:spPr>
      </p:pic>
      <p:sp>
        <p:nvSpPr>
          <p:cNvPr id="24" name="Textplatzhalter 23">
            <a:extLst>
              <a:ext uri="{FF2B5EF4-FFF2-40B4-BE49-F238E27FC236}">
                <a16:creationId xmlns:a16="http://schemas.microsoft.com/office/drawing/2014/main" id="{8E665069-CB32-5EB4-D71F-7161DA1F3559}"/>
              </a:ext>
            </a:extLst>
          </p:cNvPr>
          <p:cNvSpPr>
            <a:spLocks noGrp="1"/>
          </p:cNvSpPr>
          <p:nvPr>
            <p:ph type="body" sz="quarter" idx="20" hasCustomPrompt="1"/>
          </p:nvPr>
        </p:nvSpPr>
        <p:spPr>
          <a:xfrm>
            <a:off x="6096000" y="1846420"/>
            <a:ext cx="5262563" cy="342900"/>
          </a:xfrm>
          <a:solidFill>
            <a:srgbClr val="132A3E">
              <a:alpha val="69804"/>
            </a:srgbClr>
          </a:solidFill>
        </p:spPr>
        <p:txBody>
          <a:bodyPr>
            <a:normAutofit/>
          </a:bodyPr>
          <a:lstStyle>
            <a:lvl1pPr algn="ctr">
              <a:defRPr sz="1800" b="1">
                <a:solidFill>
                  <a:schemeClr val="bg1"/>
                </a:solidFill>
              </a:defRPr>
            </a:lvl1pPr>
          </a:lstStyle>
          <a:p>
            <a:pPr lvl="0"/>
            <a:r>
              <a:rPr lang="de-DE" dirty="0"/>
              <a:t>Text einfügen</a:t>
            </a:r>
          </a:p>
        </p:txBody>
      </p:sp>
      <p:sp>
        <p:nvSpPr>
          <p:cNvPr id="25" name="Textplatzhalter 23">
            <a:extLst>
              <a:ext uri="{FF2B5EF4-FFF2-40B4-BE49-F238E27FC236}">
                <a16:creationId xmlns:a16="http://schemas.microsoft.com/office/drawing/2014/main" id="{082B526D-D025-577A-FBD9-E44D7AEA4C70}"/>
              </a:ext>
            </a:extLst>
          </p:cNvPr>
          <p:cNvSpPr>
            <a:spLocks noGrp="1"/>
          </p:cNvSpPr>
          <p:nvPr>
            <p:ph type="body" sz="quarter" idx="21" hasCustomPrompt="1"/>
          </p:nvPr>
        </p:nvSpPr>
        <p:spPr>
          <a:xfrm>
            <a:off x="451325" y="1843469"/>
            <a:ext cx="5262563" cy="342900"/>
          </a:xfrm>
          <a:solidFill>
            <a:srgbClr val="132A3E">
              <a:alpha val="69804"/>
            </a:srgbClr>
          </a:solidFill>
        </p:spPr>
        <p:txBody>
          <a:bodyPr>
            <a:normAutofit/>
          </a:bodyPr>
          <a:lstStyle>
            <a:lvl1pPr algn="ctr">
              <a:defRPr sz="1800" b="1">
                <a:solidFill>
                  <a:schemeClr val="bg1"/>
                </a:solidFill>
              </a:defRPr>
            </a:lvl1pPr>
          </a:lstStyle>
          <a:p>
            <a:pPr lvl="0"/>
            <a:r>
              <a:rPr lang="de-DE" dirty="0"/>
              <a:t>Text einfügen</a:t>
            </a:r>
          </a:p>
        </p:txBody>
      </p:sp>
      <p:sp>
        <p:nvSpPr>
          <p:cNvPr id="27" name="Inhaltsplatzhalter 26">
            <a:extLst>
              <a:ext uri="{FF2B5EF4-FFF2-40B4-BE49-F238E27FC236}">
                <a16:creationId xmlns:a16="http://schemas.microsoft.com/office/drawing/2014/main" id="{9D20163B-48D0-AB9F-EB44-9545139BA688}"/>
              </a:ext>
            </a:extLst>
          </p:cNvPr>
          <p:cNvSpPr>
            <a:spLocks noGrp="1"/>
          </p:cNvSpPr>
          <p:nvPr>
            <p:ph sz="quarter" idx="22" hasCustomPrompt="1"/>
          </p:nvPr>
        </p:nvSpPr>
        <p:spPr>
          <a:xfrm>
            <a:off x="451325" y="2324203"/>
            <a:ext cx="5262563" cy="2979738"/>
          </a:xfrm>
          <a:solidFill>
            <a:srgbClr val="F5F6F0"/>
          </a:solidFill>
        </p:spPr>
        <p:txBody>
          <a:bodyPr>
            <a:normAutofit/>
          </a:bodyPr>
          <a:lstStyle>
            <a:lvl1pPr>
              <a:defRPr sz="1800"/>
            </a:lvl1pPr>
          </a:lstStyle>
          <a:p>
            <a:pPr lvl="0"/>
            <a:r>
              <a:rPr lang="de-DE" dirty="0"/>
              <a:t>Text oder Grafik einfügen</a:t>
            </a:r>
          </a:p>
        </p:txBody>
      </p:sp>
      <p:sp>
        <p:nvSpPr>
          <p:cNvPr id="28" name="Inhaltsplatzhalter 26">
            <a:extLst>
              <a:ext uri="{FF2B5EF4-FFF2-40B4-BE49-F238E27FC236}">
                <a16:creationId xmlns:a16="http://schemas.microsoft.com/office/drawing/2014/main" id="{147806C2-764A-CF57-8D9B-2CAB66A04597}"/>
              </a:ext>
            </a:extLst>
          </p:cNvPr>
          <p:cNvSpPr>
            <a:spLocks noGrp="1"/>
          </p:cNvSpPr>
          <p:nvPr>
            <p:ph sz="quarter" idx="23" hasCustomPrompt="1"/>
          </p:nvPr>
        </p:nvSpPr>
        <p:spPr>
          <a:xfrm>
            <a:off x="6096000" y="2324203"/>
            <a:ext cx="5262563" cy="2979738"/>
          </a:xfrm>
          <a:solidFill>
            <a:srgbClr val="F5F6F0"/>
          </a:solidFill>
        </p:spPr>
        <p:txBody>
          <a:bodyPr>
            <a:normAutofit/>
          </a:bodyPr>
          <a:lstStyle>
            <a:lvl1pPr>
              <a:defRPr sz="1800"/>
            </a:lvl1pPr>
          </a:lstStyle>
          <a:p>
            <a:pPr lvl="0"/>
            <a:r>
              <a:rPr lang="de-DE" dirty="0"/>
              <a:t>Text oder Grafik einfügen</a:t>
            </a:r>
          </a:p>
        </p:txBody>
      </p:sp>
      <p:sp>
        <p:nvSpPr>
          <p:cNvPr id="3" name="Titel 1">
            <a:extLst>
              <a:ext uri="{FF2B5EF4-FFF2-40B4-BE49-F238E27FC236}">
                <a16:creationId xmlns:a16="http://schemas.microsoft.com/office/drawing/2014/main" id="{66E14463-BACA-0E0C-9C51-3146FBD10989}"/>
              </a:ext>
            </a:extLst>
          </p:cNvPr>
          <p:cNvSpPr>
            <a:spLocks noGrp="1"/>
          </p:cNvSpPr>
          <p:nvPr>
            <p:ph type="title" hasCustomPrompt="1"/>
          </p:nvPr>
        </p:nvSpPr>
        <p:spPr>
          <a:xfrm>
            <a:off x="450506" y="594434"/>
            <a:ext cx="9734894" cy="507831"/>
          </a:xfrm>
        </p:spPr>
        <p:txBody>
          <a:bodyPr wrap="square" anchor="b" anchorCtr="0">
            <a:spAutoFit/>
          </a:bodyPr>
          <a:lstStyle>
            <a:lvl1pPr>
              <a:defRPr sz="3000">
                <a:latin typeface="Arial" panose="020B0604020202020204" pitchFamily="34" charset="0"/>
                <a:cs typeface="Arial" panose="020B0604020202020204" pitchFamily="34" charset="0"/>
              </a:defRPr>
            </a:lvl1pPr>
          </a:lstStyle>
          <a:p>
            <a:r>
              <a:rPr lang="de-DE" dirty="0"/>
              <a:t>Überschrift hinzufügen</a:t>
            </a:r>
          </a:p>
        </p:txBody>
      </p:sp>
    </p:spTree>
    <p:extLst>
      <p:ext uri="{BB962C8B-B14F-4D97-AF65-F5344CB8AC3E}">
        <p14:creationId xmlns:p14="http://schemas.microsoft.com/office/powerpoint/2010/main" val="2005620260"/>
      </p:ext>
    </p:extLst>
  </p:cSld>
  <p:clrMapOvr>
    <a:masterClrMapping/>
  </p:clrMapOvr>
  <p:hf hdr="0" ftr="0"/>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1B63D721-F501-2765-2255-64D39BA9DAE6}"/>
              </a:ext>
            </a:extLst>
          </p:cNvPr>
          <p:cNvSpPr>
            <a:spLocks noGrp="1" noChangeAspect="1"/>
          </p:cNvSpPr>
          <p:nvPr>
            <p:ph type="title"/>
          </p:nvPr>
        </p:nvSpPr>
        <p:spPr>
          <a:xfrm>
            <a:off x="450506" y="365125"/>
            <a:ext cx="11126301" cy="827949"/>
          </a:xfrm>
          <a:prstGeom prst="rect">
            <a:avLst/>
          </a:prstGeom>
        </p:spPr>
        <p:txBody>
          <a:bodyPr vert="horz" lIns="91440" tIns="45720" rIns="91440" bIns="45720" rtlCol="0" anchor="ctr">
            <a:normAutofit/>
          </a:bodyPr>
          <a:lstStyle/>
          <a:p>
            <a:r>
              <a:rPr lang="de-DE" dirty="0"/>
              <a:t>Mastertitelformat bearbeiten</a:t>
            </a:r>
          </a:p>
        </p:txBody>
      </p:sp>
      <p:sp>
        <p:nvSpPr>
          <p:cNvPr id="3" name="Textplatzhalter 2">
            <a:extLst>
              <a:ext uri="{FF2B5EF4-FFF2-40B4-BE49-F238E27FC236}">
                <a16:creationId xmlns:a16="http://schemas.microsoft.com/office/drawing/2014/main" id="{B34E6659-BDAF-08AB-F90B-4F2FE80FE19A}"/>
              </a:ext>
            </a:extLst>
          </p:cNvPr>
          <p:cNvSpPr>
            <a:spLocks noGrp="1"/>
          </p:cNvSpPr>
          <p:nvPr>
            <p:ph type="body" idx="1"/>
          </p:nvPr>
        </p:nvSpPr>
        <p:spPr>
          <a:xfrm>
            <a:off x="452306" y="1619794"/>
            <a:ext cx="11200002" cy="4557169"/>
          </a:xfrm>
          <a:prstGeom prst="rect">
            <a:avLst/>
          </a:prstGeom>
        </p:spPr>
        <p:txBody>
          <a:bodyPr vert="horz" lIns="91440" tIns="45720" rIns="91440" bIns="45720" rtlCol="0">
            <a:normAutofit/>
          </a:bodyPr>
          <a:lstStyle/>
          <a:p>
            <a:pPr lvl="0"/>
            <a:r>
              <a:rPr lang="de-DE" dirty="0"/>
              <a:t>Mastertextformat bearbeiten</a:t>
            </a:r>
          </a:p>
        </p:txBody>
      </p:sp>
      <p:sp>
        <p:nvSpPr>
          <p:cNvPr id="6" name="Foliennummernplatzhalter 5">
            <a:extLst>
              <a:ext uri="{FF2B5EF4-FFF2-40B4-BE49-F238E27FC236}">
                <a16:creationId xmlns:a16="http://schemas.microsoft.com/office/drawing/2014/main" id="{8C388647-596D-7759-440D-4D2AA60D012A}"/>
              </a:ext>
            </a:extLst>
          </p:cNvPr>
          <p:cNvSpPr>
            <a:spLocks noGrp="1"/>
          </p:cNvSpPr>
          <p:nvPr>
            <p:ph type="sldNum" sz="quarter" idx="4"/>
          </p:nvPr>
        </p:nvSpPr>
        <p:spPr>
          <a:xfrm>
            <a:off x="7694141" y="6356349"/>
            <a:ext cx="3958167" cy="365125"/>
          </a:xfrm>
          <a:prstGeom prst="rect">
            <a:avLst/>
          </a:prstGeom>
        </p:spPr>
        <p:txBody>
          <a:bodyPr vert="horz" lIns="91440" tIns="45720" rIns="91440" bIns="45720" rtlCol="0" anchor="ctr"/>
          <a:lstStyle>
            <a:lvl1pPr algn="r">
              <a:defRPr sz="1000">
                <a:solidFill>
                  <a:srgbClr val="0F2639">
                    <a:alpha val="50000"/>
                  </a:srgbClr>
                </a:solidFill>
                <a:latin typeface="Arial" panose="020B0604020202020204" pitchFamily="34" charset="0"/>
                <a:cs typeface="Arial" panose="020B0604020202020204" pitchFamily="34" charset="0"/>
              </a:defRPr>
            </a:lvl1pPr>
          </a:lstStyle>
          <a:p>
            <a:fld id="{86A5E7C0-A5B8-44DC-8DD7-3161616E7472}" type="datetime4">
              <a:rPr lang="de-DE" smtClean="0"/>
              <a:pPr/>
              <a:t>27. Januar 2026</a:t>
            </a:fld>
            <a:r>
              <a:rPr lang="de-DE" dirty="0"/>
              <a:t> | </a:t>
            </a:r>
            <a:fld id="{4A60C599-1F92-4E85-8393-825363EE31EB}" type="slidenum">
              <a:rPr lang="de-DE" smtClean="0"/>
              <a:pPr/>
              <a:t>‹Nr.›</a:t>
            </a:fld>
            <a:endParaRPr lang="de-DE" dirty="0"/>
          </a:p>
        </p:txBody>
      </p:sp>
    </p:spTree>
    <p:extLst>
      <p:ext uri="{BB962C8B-B14F-4D97-AF65-F5344CB8AC3E}">
        <p14:creationId xmlns:p14="http://schemas.microsoft.com/office/powerpoint/2010/main" val="1594379169"/>
      </p:ext>
    </p:extLst>
  </p:cSld>
  <p:clrMap bg1="lt1" tx1="dk1" bg2="lt2" tx2="dk2" accent1="accent1" accent2="accent2" accent3="accent3" accent4="accent4" accent5="accent5" accent6="accent6" hlink="hlink" folHlink="folHlink"/>
  <p:sldLayoutIdLst>
    <p:sldLayoutId id="2147483658" r:id="rId1"/>
    <p:sldLayoutId id="2147483649" r:id="rId2"/>
    <p:sldLayoutId id="2147483651" r:id="rId3"/>
    <p:sldLayoutId id="2147483661" r:id="rId4"/>
    <p:sldLayoutId id="2147483659" r:id="rId5"/>
    <p:sldLayoutId id="2147483667" r:id="rId6"/>
    <p:sldLayoutId id="2147483662" r:id="rId7"/>
    <p:sldLayoutId id="2147483665" r:id="rId8"/>
    <p:sldLayoutId id="2147483664" r:id="rId9"/>
    <p:sldLayoutId id="2147483660" r:id="rId10"/>
    <p:sldLayoutId id="2147483668" r:id="rId11"/>
    <p:sldLayoutId id="2147483669" r:id="rId12"/>
  </p:sldLayoutIdLst>
  <p:hf sldNum="0" hdr="0" ftr="0" dt="0"/>
  <p:txStyles>
    <p:titleStyle>
      <a:lvl1pPr algn="l" defTabSz="914400" rtl="0" eaLnBrk="1" latinLnBrk="0" hangingPunct="1">
        <a:lnSpc>
          <a:spcPct val="90000"/>
        </a:lnSpc>
        <a:spcBef>
          <a:spcPct val="0"/>
        </a:spcBef>
        <a:buNone/>
        <a:defRPr sz="4400" b="1" kern="1200">
          <a:solidFill>
            <a:srgbClr val="0F2639"/>
          </a:solidFill>
          <a:latin typeface="Arial" panose="020B0604020202020204" pitchFamily="34" charset="0"/>
          <a:ea typeface="+mj-ea"/>
          <a:cs typeface="Arial" panose="020B0604020202020204" pitchFamily="34" charset="0"/>
        </a:defRPr>
      </a:lvl1pPr>
    </p:titleStyle>
    <p:bodyStyle>
      <a:lvl1pPr marL="0" indent="0" algn="l" defTabSz="914400" rtl="0" eaLnBrk="1" latinLnBrk="0" hangingPunct="1">
        <a:lnSpc>
          <a:spcPct val="90000"/>
        </a:lnSpc>
        <a:spcBef>
          <a:spcPts val="1000"/>
        </a:spcBef>
        <a:buFontTx/>
        <a:buNone/>
        <a:defRPr sz="2400" kern="1200" spc="100" baseline="0">
          <a:solidFill>
            <a:srgbClr val="0F2639"/>
          </a:solidFill>
          <a:latin typeface="Arial" panose="020B0604020202020204" pitchFamily="34" charset="0"/>
          <a:ea typeface="Arial" panose="020B0604020202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F2639"/>
          </a:solidFill>
          <a:latin typeface="Merriweather 24pt Light" pitchFamily="2" charset="0"/>
          <a:ea typeface="Merriweather 24pt Light" pitchFamily="2" charset="0"/>
          <a:cs typeface="Merriweather 24pt Light"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F2639"/>
          </a:solidFill>
          <a:latin typeface="Merriweather 24pt Light" pitchFamily="2" charset="0"/>
          <a:ea typeface="Merriweather 24pt Light" pitchFamily="2" charset="0"/>
          <a:cs typeface="Merriweather 24pt Light"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F2639"/>
          </a:solidFill>
          <a:latin typeface="Merriweather 24pt Light" pitchFamily="2" charset="0"/>
          <a:ea typeface="Merriweather 24pt Light" pitchFamily="2" charset="0"/>
          <a:cs typeface="Merriweather 24pt Light"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F2639"/>
          </a:solidFill>
          <a:latin typeface="Merriweather 24pt Light" pitchFamily="2" charset="0"/>
          <a:ea typeface="Merriweather 24pt Light" pitchFamily="2" charset="0"/>
          <a:cs typeface="Merriweather 24pt Light"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www.youtube.com/watch?v=UedqvRL-UX0" TargetMode="External"/><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hyperlink" Target="https://www.youtube.com/watch?v=4aP2lKQYlm0" TargetMode="External"/><Relationship Id="rId2" Type="http://schemas.openxmlformats.org/officeDocument/2006/relationships/notesSlide" Target="../notesSlides/notesSlide9.xml"/><Relationship Id="rId1" Type="http://schemas.openxmlformats.org/officeDocument/2006/relationships/slideLayout" Target="../slideLayouts/slideLayout5.xml"/><Relationship Id="rId5" Type="http://schemas.openxmlformats.org/officeDocument/2006/relationships/image" Target="../media/image11.png"/><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3" Type="http://schemas.openxmlformats.org/officeDocument/2006/relationships/image" Target="../media/image13.tif"/><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15.png"/><Relationship Id="rId1" Type="http://schemas.openxmlformats.org/officeDocument/2006/relationships/slideLayout" Target="../slideLayouts/slideLayout8.xml"/><Relationship Id="rId6" Type="http://schemas.openxmlformats.org/officeDocument/2006/relationships/image" Target="../media/image19.png"/><Relationship Id="rId5" Type="http://schemas.openxmlformats.org/officeDocument/2006/relationships/image" Target="../media/image18.svg"/><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png"/></Relationships>
</file>

<file path=ppt/slides/_rels/slide17.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2.png"/><Relationship Id="rId7" Type="http://schemas.openxmlformats.org/officeDocument/2006/relationships/image" Target="../media/image19.png"/><Relationship Id="rId2" Type="http://schemas.openxmlformats.org/officeDocument/2006/relationships/image" Target="../media/image20.png"/><Relationship Id="rId1" Type="http://schemas.openxmlformats.org/officeDocument/2006/relationships/slideLayout" Target="../slideLayouts/slideLayout9.xml"/><Relationship Id="rId6" Type="http://schemas.openxmlformats.org/officeDocument/2006/relationships/image" Target="../media/image24.png"/><Relationship Id="rId5" Type="http://schemas.openxmlformats.org/officeDocument/2006/relationships/image" Target="../media/image16.png"/><Relationship Id="rId4" Type="http://schemas.openxmlformats.org/officeDocument/2006/relationships/image" Target="../media/image23.png"/><Relationship Id="rId9" Type="http://schemas.openxmlformats.org/officeDocument/2006/relationships/image" Target="../media/image26.png"/></Relationships>
</file>

<file path=ppt/slides/_rels/slide18.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20.png"/><Relationship Id="rId7" Type="http://schemas.openxmlformats.org/officeDocument/2006/relationships/image" Target="../media/image25.png"/><Relationship Id="rId2" Type="http://schemas.openxmlformats.org/officeDocument/2006/relationships/image" Target="../media/image27.png"/><Relationship Id="rId1" Type="http://schemas.openxmlformats.org/officeDocument/2006/relationships/slideLayout" Target="../slideLayouts/slideLayout9.xml"/><Relationship Id="rId6" Type="http://schemas.openxmlformats.org/officeDocument/2006/relationships/image" Target="../media/image21.png"/><Relationship Id="rId5" Type="http://schemas.openxmlformats.org/officeDocument/2006/relationships/image" Target="../media/image16.png"/><Relationship Id="rId4" Type="http://schemas.openxmlformats.org/officeDocument/2006/relationships/image" Target="../media/image23.png"/><Relationship Id="rId9" Type="http://schemas.openxmlformats.org/officeDocument/2006/relationships/image" Target="../media/image28.png"/></Relationships>
</file>

<file path=ppt/slides/_rels/slide19.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29.png"/><Relationship Id="rId7" Type="http://schemas.openxmlformats.org/officeDocument/2006/relationships/image" Target="../media/image32.png"/><Relationship Id="rId12" Type="http://schemas.openxmlformats.org/officeDocument/2006/relationships/image" Target="../media/image34.png"/><Relationship Id="rId2" Type="http://schemas.openxmlformats.org/officeDocument/2006/relationships/image" Target="../media/image19.png"/><Relationship Id="rId1" Type="http://schemas.openxmlformats.org/officeDocument/2006/relationships/slideLayout" Target="../slideLayouts/slideLayout9.xml"/><Relationship Id="rId6" Type="http://schemas.openxmlformats.org/officeDocument/2006/relationships/image" Target="../media/image31.svg"/><Relationship Id="rId11" Type="http://schemas.openxmlformats.org/officeDocument/2006/relationships/image" Target="../media/image33.png"/><Relationship Id="rId5" Type="http://schemas.openxmlformats.org/officeDocument/2006/relationships/image" Target="../media/image30.png"/><Relationship Id="rId10" Type="http://schemas.openxmlformats.org/officeDocument/2006/relationships/image" Target="../media/image16.png"/><Relationship Id="rId4" Type="http://schemas.openxmlformats.org/officeDocument/2006/relationships/image" Target="../media/image20.png"/><Relationship Id="rId9" Type="http://schemas.openxmlformats.org/officeDocument/2006/relationships/image" Target="../media/image2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6.xml"/><Relationship Id="rId1" Type="http://schemas.openxmlformats.org/officeDocument/2006/relationships/slideLayout" Target="../slideLayouts/slideLayout5.xml"/><Relationship Id="rId4" Type="http://schemas.openxmlformats.org/officeDocument/2006/relationships/image" Target="../media/image37.svg"/></Relationships>
</file>

<file path=ppt/slides/_rels/slide23.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hyperlink" Target="https://drs-map.viadesk.com/do/folder?id=8387945-666f6c646572" TargetMode="Externa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46.png"/><Relationship Id="rId3" Type="http://schemas.openxmlformats.org/officeDocument/2006/relationships/hyperlink" Target="https://kirche-der-zukunft.drs.de/newsletter.html" TargetMode="External"/><Relationship Id="rId7" Type="http://schemas.openxmlformats.org/officeDocument/2006/relationships/hyperlink" Target="https://www.drs.de/index.html" TargetMode="External"/><Relationship Id="rId12" Type="http://schemas.openxmlformats.org/officeDocument/2006/relationships/image" Target="../media/image45.png"/><Relationship Id="rId17" Type="http://schemas.openxmlformats.org/officeDocument/2006/relationships/image" Target="../media/image49.png"/><Relationship Id="rId2" Type="http://schemas.openxmlformats.org/officeDocument/2006/relationships/notesSlide" Target="../notesSlides/notesSlide19.xml"/><Relationship Id="rId16" Type="http://schemas.openxmlformats.org/officeDocument/2006/relationships/hyperlink" Target="https://kirche-der-zukunft.drs.de/termine.html" TargetMode="External"/><Relationship Id="rId1" Type="http://schemas.openxmlformats.org/officeDocument/2006/relationships/slideLayout" Target="../slideLayouts/slideLayout5.xml"/><Relationship Id="rId6" Type="http://schemas.openxmlformats.org/officeDocument/2006/relationships/image" Target="../media/image41.png"/><Relationship Id="rId11" Type="http://schemas.openxmlformats.org/officeDocument/2006/relationships/image" Target="../media/image44.png"/><Relationship Id="rId5" Type="http://schemas.openxmlformats.org/officeDocument/2006/relationships/hyperlink" Target="https://kirche-der-zukunft.drs.de/" TargetMode="External"/><Relationship Id="rId15" Type="http://schemas.openxmlformats.org/officeDocument/2006/relationships/image" Target="../media/image48.png"/><Relationship Id="rId10" Type="http://schemas.openxmlformats.org/officeDocument/2006/relationships/image" Target="../media/image43.png"/><Relationship Id="rId4" Type="http://schemas.openxmlformats.org/officeDocument/2006/relationships/image" Target="../media/image40.png"/><Relationship Id="rId9" Type="http://schemas.openxmlformats.org/officeDocument/2006/relationships/hyperlink" Target="seelsorge-neue-strukturen.drs.de" TargetMode="External"/><Relationship Id="rId14" Type="http://schemas.openxmlformats.org/officeDocument/2006/relationships/image" Target="../media/image47.png"/></Relationships>
</file>

<file path=ppt/slides/_rels/slide3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50.png"/><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11.xml"/><Relationship Id="rId4" Type="http://schemas.openxmlformats.org/officeDocument/2006/relationships/image" Target="../media/image7.sv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tertitel 1">
            <a:extLst>
              <a:ext uri="{FF2B5EF4-FFF2-40B4-BE49-F238E27FC236}">
                <a16:creationId xmlns:a16="http://schemas.microsoft.com/office/drawing/2014/main" id="{E1E0ED9B-F73B-4632-4BB1-A81542A9C6AA}"/>
              </a:ext>
            </a:extLst>
          </p:cNvPr>
          <p:cNvSpPr>
            <a:spLocks noGrp="1"/>
          </p:cNvSpPr>
          <p:nvPr>
            <p:ph type="subTitle" idx="1"/>
          </p:nvPr>
        </p:nvSpPr>
        <p:spPr/>
        <p:txBody>
          <a:bodyPr>
            <a:normAutofit fontScale="25000" lnSpcReduction="20000"/>
          </a:bodyPr>
          <a:lstStyle/>
          <a:p>
            <a:pPr>
              <a:spcBef>
                <a:spcPts val="0"/>
              </a:spcBef>
              <a:spcAft>
                <a:spcPts val="600"/>
              </a:spcAft>
            </a:pPr>
            <a:r>
              <a:rPr lang="de-DE" sz="7600" dirty="0"/>
              <a:t>Informationen für Gremien zur Phase 1: Umschreibung der Raumschaften</a:t>
            </a:r>
          </a:p>
          <a:p>
            <a:pPr>
              <a:spcBef>
                <a:spcPts val="0"/>
              </a:spcBef>
            </a:pPr>
            <a:r>
              <a:rPr lang="de-DE" sz="5600" dirty="0">
                <a:solidFill>
                  <a:srgbClr val="576774"/>
                </a:solidFill>
              </a:rPr>
              <a:t>Stand: Januar 2026</a:t>
            </a:r>
            <a:endParaRPr lang="de-DE" sz="6400" dirty="0">
              <a:solidFill>
                <a:srgbClr val="576774"/>
              </a:solidFill>
            </a:endParaRPr>
          </a:p>
        </p:txBody>
      </p:sp>
      <p:sp>
        <p:nvSpPr>
          <p:cNvPr id="3" name="Titel 2">
            <a:extLst>
              <a:ext uri="{FF2B5EF4-FFF2-40B4-BE49-F238E27FC236}">
                <a16:creationId xmlns:a16="http://schemas.microsoft.com/office/drawing/2014/main" id="{84A038AB-171E-7B71-7E90-8B3A6FD78B74}"/>
              </a:ext>
            </a:extLst>
          </p:cNvPr>
          <p:cNvSpPr>
            <a:spLocks noGrp="1"/>
          </p:cNvSpPr>
          <p:nvPr>
            <p:ph type="ctrTitle"/>
          </p:nvPr>
        </p:nvSpPr>
        <p:spPr/>
        <p:txBody>
          <a:bodyPr>
            <a:normAutofit fontScale="90000"/>
          </a:bodyPr>
          <a:lstStyle/>
          <a:p>
            <a:r>
              <a:rPr lang="de-DE" dirty="0"/>
              <a:t>Seelsorge in neuen Strukturen</a:t>
            </a:r>
          </a:p>
        </p:txBody>
      </p:sp>
      <p:pic>
        <p:nvPicPr>
          <p:cNvPr id="5" name="Bildplatzhalter 4">
            <a:extLst>
              <a:ext uri="{FF2B5EF4-FFF2-40B4-BE49-F238E27FC236}">
                <a16:creationId xmlns:a16="http://schemas.microsoft.com/office/drawing/2014/main" id="{9C7CF020-BB16-A955-97F3-7AC4B98CC75D}"/>
              </a:ext>
            </a:extLst>
          </p:cNvPr>
          <p:cNvPicPr>
            <a:picLocks noGrp="1" noChangeAspect="1"/>
          </p:cNvPicPr>
          <p:nvPr>
            <p:ph type="pic" idx="13"/>
          </p:nvPr>
        </p:nvPicPr>
        <p:blipFill>
          <a:blip r:embed="rId3"/>
          <a:srcRect t="1150" b="1150"/>
          <a:stretch>
            <a:fillRect/>
          </a:stretch>
        </p:blipFill>
        <p:spPr>
          <a:xfrm>
            <a:off x="0" y="0"/>
            <a:ext cx="12192000" cy="4460875"/>
          </a:xfrm>
          <a:prstGeom prst="rect">
            <a:avLst/>
          </a:prstGeom>
        </p:spPr>
      </p:pic>
    </p:spTree>
    <p:extLst>
      <p:ext uri="{BB962C8B-B14F-4D97-AF65-F5344CB8AC3E}">
        <p14:creationId xmlns:p14="http://schemas.microsoft.com/office/powerpoint/2010/main" val="7499515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2D68B755-3471-7031-2FFF-7713C1C980BD}"/>
              </a:ext>
            </a:extLst>
          </p:cNvPr>
          <p:cNvSpPr>
            <a:spLocks noGrp="1"/>
          </p:cNvSpPr>
          <p:nvPr>
            <p:ph type="sldNum" sz="quarter" idx="4"/>
          </p:nvPr>
        </p:nvSpPr>
        <p:spPr/>
        <p:txBody>
          <a:bodyPr/>
          <a:lstStyle/>
          <a:p>
            <a:fld id="{86A5E7C0-A5B8-44DC-8DD7-3161616E7472}" type="datetime4">
              <a:rPr lang="de-DE" smtClean="0"/>
              <a:pPr/>
              <a:t>27. Januar 2026</a:t>
            </a:fld>
            <a:r>
              <a:rPr lang="de-DE"/>
              <a:t> | </a:t>
            </a:r>
            <a:fld id="{4A60C599-1F92-4E85-8393-825363EE31EB}" type="slidenum">
              <a:rPr lang="de-DE" smtClean="0"/>
              <a:pPr/>
              <a:t>10</a:t>
            </a:fld>
            <a:endParaRPr lang="de-DE" dirty="0"/>
          </a:p>
        </p:txBody>
      </p:sp>
      <p:sp>
        <p:nvSpPr>
          <p:cNvPr id="3" name="Inhaltsplatzhalter 2">
            <a:extLst>
              <a:ext uri="{FF2B5EF4-FFF2-40B4-BE49-F238E27FC236}">
                <a16:creationId xmlns:a16="http://schemas.microsoft.com/office/drawing/2014/main" id="{09B74159-8713-92CA-942F-7BBB5593FD00}"/>
              </a:ext>
            </a:extLst>
          </p:cNvPr>
          <p:cNvSpPr>
            <a:spLocks noGrp="1"/>
          </p:cNvSpPr>
          <p:nvPr>
            <p:ph idx="1"/>
          </p:nvPr>
        </p:nvSpPr>
        <p:spPr/>
        <p:txBody>
          <a:bodyPr>
            <a:normAutofit fontScale="92500" lnSpcReduction="10000"/>
          </a:bodyPr>
          <a:lstStyle/>
          <a:p>
            <a:endParaRPr lang="de-DE" dirty="0"/>
          </a:p>
          <a:p>
            <a:endParaRPr lang="de-DE" dirty="0"/>
          </a:p>
          <a:p>
            <a:endParaRPr lang="de-DE" dirty="0"/>
          </a:p>
          <a:p>
            <a:endParaRPr lang="de-DE" dirty="0"/>
          </a:p>
          <a:p>
            <a:endParaRPr lang="de-DE" dirty="0"/>
          </a:p>
          <a:p>
            <a:endParaRPr lang="de-DE" dirty="0"/>
          </a:p>
          <a:p>
            <a:endParaRPr lang="de-DE" dirty="0"/>
          </a:p>
          <a:p>
            <a:pPr algn="ctr"/>
            <a:endParaRPr lang="de-DE" dirty="0"/>
          </a:p>
          <a:p>
            <a:pPr algn="ctr"/>
            <a:r>
              <a:rPr lang="de-DE" sz="1900" dirty="0"/>
              <a:t>„Wie werden die neuen Raumschaften geleitet“: </a:t>
            </a:r>
            <a:r>
              <a:rPr lang="de-DE" sz="1900" dirty="0">
                <a:solidFill>
                  <a:srgbClr val="1D61A1"/>
                </a:solidFill>
              </a:rPr>
              <a:t>►► </a:t>
            </a:r>
            <a:r>
              <a:rPr lang="de-DE" sz="1900" dirty="0">
                <a:solidFill>
                  <a:srgbClr val="1D61A1"/>
                </a:solidFill>
                <a:hlinkClick r:id="rId3">
                  <a:extLst>
                    <a:ext uri="{A12FA001-AC4F-418D-AE19-62706E023703}">
                      <ahyp:hlinkClr xmlns:ahyp="http://schemas.microsoft.com/office/drawing/2018/hyperlinkcolor" val="tx"/>
                    </a:ext>
                  </a:extLst>
                </a:hlinkClick>
              </a:rPr>
              <a:t>zum Video</a:t>
            </a:r>
            <a:r>
              <a:rPr lang="de-DE" sz="1900" dirty="0">
                <a:solidFill>
                  <a:srgbClr val="1D61A1"/>
                </a:solidFill>
              </a:rPr>
              <a:t> ◄◄</a:t>
            </a:r>
          </a:p>
        </p:txBody>
      </p:sp>
      <p:sp>
        <p:nvSpPr>
          <p:cNvPr id="4" name="Titel 3">
            <a:extLst>
              <a:ext uri="{FF2B5EF4-FFF2-40B4-BE49-F238E27FC236}">
                <a16:creationId xmlns:a16="http://schemas.microsoft.com/office/drawing/2014/main" id="{85350BBE-BCF6-3130-FBF5-B3AD64ECC5B4}"/>
              </a:ext>
            </a:extLst>
          </p:cNvPr>
          <p:cNvSpPr>
            <a:spLocks noGrp="1"/>
          </p:cNvSpPr>
          <p:nvPr>
            <p:ph type="title"/>
          </p:nvPr>
        </p:nvSpPr>
        <p:spPr/>
        <p:txBody>
          <a:bodyPr/>
          <a:lstStyle/>
          <a:p>
            <a:r>
              <a:rPr lang="de-DE" dirty="0"/>
              <a:t>Vielfalt kirchenrechtlich möglicher Leitungsmodelle</a:t>
            </a:r>
          </a:p>
        </p:txBody>
      </p:sp>
      <p:pic>
        <p:nvPicPr>
          <p:cNvPr id="13" name="Grafik 12" descr="Ein Bild, das Text, Schrift, Cartoon, Tinte enthält.&#10;&#10;KI-generierte Inhalte können fehlerhaft sein.">
            <a:extLst>
              <a:ext uri="{FF2B5EF4-FFF2-40B4-BE49-F238E27FC236}">
                <a16:creationId xmlns:a16="http://schemas.microsoft.com/office/drawing/2014/main" id="{3B133CF7-8676-B600-2B04-32ED272AC2B8}"/>
              </a:ext>
            </a:extLst>
          </p:cNvPr>
          <p:cNvPicPr>
            <a:picLocks noChangeAspect="1"/>
          </p:cNvPicPr>
          <p:nvPr/>
        </p:nvPicPr>
        <p:blipFill>
          <a:blip r:embed="rId4">
            <a:extLst>
              <a:ext uri="{28A0092B-C50C-407E-A947-70E740481C1C}">
                <a14:useLocalDpi xmlns:a14="http://schemas.microsoft.com/office/drawing/2010/main" val="0"/>
              </a:ext>
            </a:extLst>
          </a:blip>
          <a:srcRect l="2770" r="2023"/>
          <a:stretch/>
        </p:blipFill>
        <p:spPr>
          <a:xfrm>
            <a:off x="2014888" y="1619794"/>
            <a:ext cx="8162223" cy="3919510"/>
          </a:xfrm>
          <a:prstGeom prst="rect">
            <a:avLst/>
          </a:prstGeom>
        </p:spPr>
      </p:pic>
    </p:spTree>
    <p:extLst>
      <p:ext uri="{BB962C8B-B14F-4D97-AF65-F5344CB8AC3E}">
        <p14:creationId xmlns:p14="http://schemas.microsoft.com/office/powerpoint/2010/main" val="34514583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C65DFB91-2C70-7AED-5C9B-843BC9B55C0F}"/>
              </a:ext>
            </a:extLst>
          </p:cNvPr>
          <p:cNvSpPr>
            <a:spLocks noGrp="1"/>
          </p:cNvSpPr>
          <p:nvPr>
            <p:ph type="body" sz="quarter" idx="10"/>
          </p:nvPr>
        </p:nvSpPr>
        <p:spPr>
          <a:xfrm>
            <a:off x="450506" y="1625955"/>
            <a:ext cx="11201801" cy="4429125"/>
          </a:xfrm>
        </p:spPr>
        <p:txBody>
          <a:bodyPr>
            <a:normAutofit lnSpcReduction="10000"/>
          </a:bodyPr>
          <a:lstStyle/>
          <a:p>
            <a:r>
              <a:rPr lang="de-DE" b="1" dirty="0"/>
              <a:t>… auf dem Weg zur Union:</a:t>
            </a:r>
          </a:p>
          <a:p>
            <a:pPr marL="285750" indent="-285750">
              <a:buFont typeface="Arial" panose="020B0604020202020204" pitchFamily="34" charset="0"/>
              <a:buChar char="•"/>
            </a:pPr>
            <a:r>
              <a:rPr lang="de-DE" dirty="0"/>
              <a:t>Kirchengemeinden werden auf eine (fort-)bestehende </a:t>
            </a:r>
            <a:br>
              <a:rPr lang="de-DE" dirty="0"/>
            </a:br>
            <a:r>
              <a:rPr lang="de-DE" dirty="0"/>
              <a:t>Kirchengemeinde (Pfarrei und Körperschaft des öffentlichen </a:t>
            </a:r>
            <a:br>
              <a:rPr lang="de-DE" dirty="0"/>
            </a:br>
            <a:r>
              <a:rPr lang="de-DE" dirty="0"/>
              <a:t>Rechts) durch „Zulegung“ vereinigt</a:t>
            </a:r>
          </a:p>
          <a:p>
            <a:pPr marL="285750" indent="-285750">
              <a:buFont typeface="Arial" panose="020B0604020202020204" pitchFamily="34" charset="0"/>
              <a:buChar char="•"/>
            </a:pPr>
            <a:r>
              <a:rPr lang="de-DE" dirty="0"/>
              <a:t>Veränderung des bisherigen Namens der aufnehmenden </a:t>
            </a:r>
            <a:br>
              <a:rPr lang="de-DE" dirty="0"/>
            </a:br>
            <a:r>
              <a:rPr lang="de-DE" dirty="0"/>
              <a:t>Pfarrei und Kirchengemeinde ist möglich (dazu wird es diözesane Regelungen geben)</a:t>
            </a:r>
          </a:p>
          <a:p>
            <a:pPr marL="285750" indent="-285750">
              <a:buFont typeface="Arial" panose="020B0604020202020204" pitchFamily="34" charset="0"/>
              <a:buChar char="•"/>
            </a:pPr>
            <a:r>
              <a:rPr lang="de-DE" dirty="0"/>
              <a:t>In einer gemeinsamen Gründungsvereinbarung werden seelsorgerliche Themen und Schwerpunkte sowie strukturelle Vereinbarungen und organisatorische Absprachen                 gemeinsam festgelegt</a:t>
            </a:r>
          </a:p>
          <a:p>
            <a:r>
              <a:rPr lang="de-DE" dirty="0"/>
              <a:t>„So funktioniert die Union von Kirchengemeinden“: </a:t>
            </a:r>
            <a:r>
              <a:rPr lang="de-DE" dirty="0">
                <a:solidFill>
                  <a:srgbClr val="1D61A1"/>
                </a:solidFill>
                <a:sym typeface="Wingdings" panose="05000000000000000000" pitchFamily="2" charset="2"/>
              </a:rPr>
              <a:t>►►</a:t>
            </a:r>
            <a:r>
              <a:rPr lang="de-DE" dirty="0">
                <a:solidFill>
                  <a:srgbClr val="1D61A1"/>
                </a:solidFill>
              </a:rPr>
              <a:t> </a:t>
            </a:r>
            <a:r>
              <a:rPr lang="de-DE" dirty="0">
                <a:solidFill>
                  <a:srgbClr val="1D61A1"/>
                </a:solidFill>
                <a:hlinkClick r:id="rId3">
                  <a:extLst>
                    <a:ext uri="{A12FA001-AC4F-418D-AE19-62706E023703}">
                      <ahyp:hlinkClr xmlns:ahyp="http://schemas.microsoft.com/office/drawing/2018/hyperlinkcolor" val="tx"/>
                    </a:ext>
                  </a:extLst>
                </a:hlinkClick>
              </a:rPr>
              <a:t>zum Video</a:t>
            </a:r>
            <a:r>
              <a:rPr lang="de-DE" dirty="0">
                <a:solidFill>
                  <a:srgbClr val="1D61A1"/>
                </a:solidFill>
              </a:rPr>
              <a:t> </a:t>
            </a:r>
            <a:r>
              <a:rPr lang="de-DE" dirty="0">
                <a:solidFill>
                  <a:srgbClr val="1D61A1"/>
                </a:solidFill>
                <a:sym typeface="Wingdings" panose="05000000000000000000" pitchFamily="2" charset="2"/>
              </a:rPr>
              <a:t>◄◄</a:t>
            </a:r>
            <a:endParaRPr lang="de-DE" dirty="0"/>
          </a:p>
        </p:txBody>
      </p:sp>
      <p:sp>
        <p:nvSpPr>
          <p:cNvPr id="3" name="Foliennummernplatzhalter 2">
            <a:extLst>
              <a:ext uri="{FF2B5EF4-FFF2-40B4-BE49-F238E27FC236}">
                <a16:creationId xmlns:a16="http://schemas.microsoft.com/office/drawing/2014/main" id="{CD23B01A-F980-B54E-7717-6E40CABEA42D}"/>
              </a:ext>
            </a:extLst>
          </p:cNvPr>
          <p:cNvSpPr>
            <a:spLocks noGrp="1"/>
          </p:cNvSpPr>
          <p:nvPr>
            <p:ph type="sldNum" sz="quarter" idx="4"/>
          </p:nvPr>
        </p:nvSpPr>
        <p:spPr/>
        <p:txBody>
          <a:bodyPr/>
          <a:lstStyle/>
          <a:p>
            <a:fld id="{86A5E7C0-A5B8-44DC-8DD7-3161616E7472}" type="datetime4">
              <a:rPr lang="de-DE" smtClean="0"/>
              <a:pPr/>
              <a:t>27. Januar 2026</a:t>
            </a:fld>
            <a:r>
              <a:rPr lang="de-DE"/>
              <a:t> | </a:t>
            </a:r>
            <a:fld id="{4A60C599-1F92-4E85-8393-825363EE31EB}" type="slidenum">
              <a:rPr lang="de-DE" smtClean="0"/>
              <a:pPr/>
              <a:t>11</a:t>
            </a:fld>
            <a:endParaRPr lang="de-DE" dirty="0"/>
          </a:p>
        </p:txBody>
      </p:sp>
      <p:sp>
        <p:nvSpPr>
          <p:cNvPr id="4" name="Titel 3">
            <a:extLst>
              <a:ext uri="{FF2B5EF4-FFF2-40B4-BE49-F238E27FC236}">
                <a16:creationId xmlns:a16="http://schemas.microsoft.com/office/drawing/2014/main" id="{9AF0ED79-4A09-1833-2812-763455C97126}"/>
              </a:ext>
            </a:extLst>
          </p:cNvPr>
          <p:cNvSpPr>
            <a:spLocks noGrp="1"/>
          </p:cNvSpPr>
          <p:nvPr>
            <p:ph type="title"/>
          </p:nvPr>
        </p:nvSpPr>
        <p:spPr/>
        <p:txBody>
          <a:bodyPr/>
          <a:lstStyle/>
          <a:p>
            <a:r>
              <a:rPr lang="de-DE" dirty="0"/>
              <a:t>Bildung der neuen Kirchengemeinden…</a:t>
            </a:r>
          </a:p>
        </p:txBody>
      </p:sp>
      <p:pic>
        <p:nvPicPr>
          <p:cNvPr id="6" name="Grafik 5">
            <a:extLst>
              <a:ext uri="{FF2B5EF4-FFF2-40B4-BE49-F238E27FC236}">
                <a16:creationId xmlns:a16="http://schemas.microsoft.com/office/drawing/2014/main" id="{04F36AD6-0E31-6890-5470-D7810D44C479}"/>
              </a:ext>
            </a:extLst>
          </p:cNvPr>
          <p:cNvPicPr>
            <a:picLocks noChangeAspect="1"/>
          </p:cNvPicPr>
          <p:nvPr/>
        </p:nvPicPr>
        <p:blipFill rotWithShape="1">
          <a:blip r:embed="rId4"/>
          <a:srcRect l="5180"/>
          <a:stretch/>
        </p:blipFill>
        <p:spPr>
          <a:xfrm>
            <a:off x="8707810" y="1742754"/>
            <a:ext cx="2844207" cy="1944991"/>
          </a:xfrm>
          <a:prstGeom prst="rect">
            <a:avLst/>
          </a:prstGeom>
          <a:ln>
            <a:noFill/>
          </a:ln>
          <a:effectLst/>
        </p:spPr>
      </p:pic>
      <p:pic>
        <p:nvPicPr>
          <p:cNvPr id="7" name="Grafik 6">
            <a:extLst>
              <a:ext uri="{FF2B5EF4-FFF2-40B4-BE49-F238E27FC236}">
                <a16:creationId xmlns:a16="http://schemas.microsoft.com/office/drawing/2014/main" id="{4D4F2547-CF27-62AE-E10E-A81FF159E103}"/>
              </a:ext>
            </a:extLst>
          </p:cNvPr>
          <p:cNvPicPr>
            <a:picLocks noChangeAspect="1"/>
          </p:cNvPicPr>
          <p:nvPr/>
        </p:nvPicPr>
        <p:blipFill rotWithShape="1">
          <a:blip r:embed="rId5"/>
          <a:srcRect l="11985" t="3077" r="16619"/>
          <a:stretch/>
        </p:blipFill>
        <p:spPr>
          <a:xfrm rot="1402789">
            <a:off x="10329511" y="4556538"/>
            <a:ext cx="1080404" cy="1133971"/>
          </a:xfrm>
          <a:prstGeom prst="rect">
            <a:avLst/>
          </a:prstGeom>
          <a:ln>
            <a:noFill/>
          </a:ln>
          <a:effectLst/>
        </p:spPr>
      </p:pic>
    </p:spTree>
    <p:extLst>
      <p:ext uri="{BB962C8B-B14F-4D97-AF65-F5344CB8AC3E}">
        <p14:creationId xmlns:p14="http://schemas.microsoft.com/office/powerpoint/2010/main" val="368695291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6A6B398E-1612-BA8E-A298-59C7B6ED7577}"/>
              </a:ext>
            </a:extLst>
          </p:cNvPr>
          <p:cNvSpPr>
            <a:spLocks noGrp="1"/>
          </p:cNvSpPr>
          <p:nvPr>
            <p:ph type="body" sz="quarter" idx="10"/>
          </p:nvPr>
        </p:nvSpPr>
        <p:spPr/>
        <p:txBody>
          <a:bodyPr>
            <a:normAutofit/>
          </a:bodyPr>
          <a:lstStyle/>
          <a:p>
            <a:pPr marL="285750" indent="-285750">
              <a:buFont typeface="Arial" panose="020B0604020202020204" pitchFamily="34" charset="0"/>
              <a:buChar char="•"/>
            </a:pPr>
            <a:r>
              <a:rPr lang="de-DE" dirty="0">
                <a:solidFill>
                  <a:schemeClr val="bg2">
                    <a:lumMod val="10000"/>
                  </a:schemeClr>
                </a:solidFill>
              </a:rPr>
              <a:t>Nachdem die neuen Raumschaften Ende 2026 umschrieben sind, wird in der sich anschließenden Phase 2: „Bildung der Raumschaften“ jede Raumschaft ihre Seelsorgekonzeption auf der Grundlage eines diözesanen Seelsorgeverständnisses erstellen.</a:t>
            </a:r>
          </a:p>
          <a:p>
            <a:pPr marL="285750" indent="-285750">
              <a:buFont typeface="Arial" panose="020B0604020202020204" pitchFamily="34" charset="0"/>
              <a:buChar char="•"/>
            </a:pPr>
            <a:r>
              <a:rPr lang="de-DE" dirty="0">
                <a:solidFill>
                  <a:schemeClr val="bg2">
                    <a:lumMod val="10000"/>
                  </a:schemeClr>
                </a:solidFill>
              </a:rPr>
              <a:t>Dafür gibt es von Seiten der Diözese eine Arbeitshilfe, die unterstützt, vor Ort die wesentlichen Handlungsfelder im Blick zu behalten und die auf gute Umsetzungsideen verweist.</a:t>
            </a:r>
          </a:p>
          <a:p>
            <a:pPr marL="285750" indent="-285750">
              <a:buFont typeface="Arial" panose="020B0604020202020204" pitchFamily="34" charset="0"/>
              <a:buChar char="•"/>
            </a:pPr>
            <a:r>
              <a:rPr lang="de-DE" dirty="0">
                <a:solidFill>
                  <a:schemeClr val="bg2">
                    <a:lumMod val="10000"/>
                  </a:schemeClr>
                </a:solidFill>
              </a:rPr>
              <a:t>Ziel ist es, dass vor Ort weiterhin Seelsorge geschieht, die sich an den </a:t>
            </a:r>
            <a:br>
              <a:rPr lang="de-DE" dirty="0">
                <a:solidFill>
                  <a:schemeClr val="bg2">
                    <a:lumMod val="10000"/>
                  </a:schemeClr>
                </a:solidFill>
              </a:rPr>
            </a:br>
            <a:r>
              <a:rPr lang="de-DE" dirty="0">
                <a:solidFill>
                  <a:schemeClr val="bg2">
                    <a:lumMod val="10000"/>
                  </a:schemeClr>
                </a:solidFill>
              </a:rPr>
              <a:t>Bedürfnissen der Menschen und den vorhandenen Möglichkeiten orientiert. </a:t>
            </a:r>
            <a:br>
              <a:rPr lang="de-DE" dirty="0">
                <a:solidFill>
                  <a:schemeClr val="bg2">
                    <a:lumMod val="10000"/>
                  </a:schemeClr>
                </a:solidFill>
              </a:rPr>
            </a:br>
            <a:r>
              <a:rPr lang="de-DE" dirty="0">
                <a:solidFill>
                  <a:schemeClr val="bg2">
                    <a:lumMod val="10000"/>
                  </a:schemeClr>
                </a:solidFill>
              </a:rPr>
              <a:t>Dadurch sollen Menschen ihr Leben hilfreich deuten, gestalten und in Würde </a:t>
            </a:r>
            <a:br>
              <a:rPr lang="de-DE" dirty="0">
                <a:solidFill>
                  <a:schemeClr val="bg2">
                    <a:lumMod val="10000"/>
                  </a:schemeClr>
                </a:solidFill>
              </a:rPr>
            </a:br>
            <a:r>
              <a:rPr lang="de-DE" dirty="0">
                <a:solidFill>
                  <a:schemeClr val="bg2">
                    <a:lumMod val="10000"/>
                  </a:schemeClr>
                </a:solidFill>
              </a:rPr>
              <a:t>besser leben können.</a:t>
            </a:r>
          </a:p>
        </p:txBody>
      </p:sp>
      <p:sp>
        <p:nvSpPr>
          <p:cNvPr id="3" name="Foliennummernplatzhalter 2">
            <a:extLst>
              <a:ext uri="{FF2B5EF4-FFF2-40B4-BE49-F238E27FC236}">
                <a16:creationId xmlns:a16="http://schemas.microsoft.com/office/drawing/2014/main" id="{AD5F75DE-47E4-8DD7-740C-B06A0E98D59F}"/>
              </a:ext>
            </a:extLst>
          </p:cNvPr>
          <p:cNvSpPr>
            <a:spLocks noGrp="1"/>
          </p:cNvSpPr>
          <p:nvPr>
            <p:ph type="sldNum" sz="quarter" idx="4"/>
          </p:nvPr>
        </p:nvSpPr>
        <p:spPr/>
        <p:txBody>
          <a:bodyPr/>
          <a:lstStyle/>
          <a:p>
            <a:fld id="{86A5E7C0-A5B8-44DC-8DD7-3161616E7472}" type="datetime4">
              <a:rPr lang="de-DE" smtClean="0"/>
              <a:pPr/>
              <a:t>27. Januar 2026</a:t>
            </a:fld>
            <a:r>
              <a:rPr lang="de-DE"/>
              <a:t> | </a:t>
            </a:r>
            <a:fld id="{4A60C599-1F92-4E85-8393-825363EE31EB}" type="slidenum">
              <a:rPr lang="de-DE" smtClean="0"/>
              <a:pPr/>
              <a:t>12</a:t>
            </a:fld>
            <a:endParaRPr lang="de-DE" dirty="0"/>
          </a:p>
        </p:txBody>
      </p:sp>
      <p:sp>
        <p:nvSpPr>
          <p:cNvPr id="4" name="Titel 3">
            <a:extLst>
              <a:ext uri="{FF2B5EF4-FFF2-40B4-BE49-F238E27FC236}">
                <a16:creationId xmlns:a16="http://schemas.microsoft.com/office/drawing/2014/main" id="{FB5EE157-D4D6-827D-6C93-61A179461C8D}"/>
              </a:ext>
            </a:extLst>
          </p:cNvPr>
          <p:cNvSpPr>
            <a:spLocks noGrp="1"/>
          </p:cNvSpPr>
          <p:nvPr>
            <p:ph type="title"/>
          </p:nvPr>
        </p:nvSpPr>
        <p:spPr/>
        <p:txBody>
          <a:bodyPr/>
          <a:lstStyle/>
          <a:p>
            <a:r>
              <a:rPr lang="de-DE" dirty="0">
                <a:solidFill>
                  <a:srgbClr val="ED694B"/>
                </a:solidFill>
              </a:rPr>
              <a:t>Und</a:t>
            </a:r>
            <a:r>
              <a:rPr lang="de-DE" dirty="0"/>
              <a:t> wie geht zukünftig Seelsorge?</a:t>
            </a:r>
          </a:p>
        </p:txBody>
      </p:sp>
      <p:pic>
        <p:nvPicPr>
          <p:cNvPr id="5" name="Grafik 4">
            <a:extLst>
              <a:ext uri="{FF2B5EF4-FFF2-40B4-BE49-F238E27FC236}">
                <a16:creationId xmlns:a16="http://schemas.microsoft.com/office/drawing/2014/main" id="{0A8AA799-B1FC-5757-56BA-3320A1E08E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55200" y="4343590"/>
            <a:ext cx="1556094" cy="1556094"/>
          </a:xfrm>
          <a:prstGeom prst="rect">
            <a:avLst/>
          </a:prstGeom>
        </p:spPr>
      </p:pic>
    </p:spTree>
    <p:extLst>
      <p:ext uri="{BB962C8B-B14F-4D97-AF65-F5344CB8AC3E}">
        <p14:creationId xmlns:p14="http://schemas.microsoft.com/office/powerpoint/2010/main" val="5616738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2021D4A7-99BA-9F69-E27D-5654BCC9300C}"/>
              </a:ext>
            </a:extLst>
          </p:cNvPr>
          <p:cNvSpPr>
            <a:spLocks noGrp="1"/>
          </p:cNvSpPr>
          <p:nvPr>
            <p:ph type="sldNum" sz="quarter" idx="4"/>
          </p:nvPr>
        </p:nvSpPr>
        <p:spPr/>
        <p:txBody>
          <a:bodyPr/>
          <a:lstStyle/>
          <a:p>
            <a:fld id="{86A5E7C0-A5B8-44DC-8DD7-3161616E7472}" type="datetime4">
              <a:rPr lang="de-DE" smtClean="0"/>
              <a:pPr/>
              <a:t>27. Januar 2026</a:t>
            </a:fld>
            <a:r>
              <a:rPr lang="de-DE"/>
              <a:t> | </a:t>
            </a:r>
            <a:fld id="{4A60C599-1F92-4E85-8393-825363EE31EB}" type="slidenum">
              <a:rPr lang="de-DE" smtClean="0"/>
              <a:pPr/>
              <a:t>13</a:t>
            </a:fld>
            <a:endParaRPr lang="de-DE" dirty="0"/>
          </a:p>
        </p:txBody>
      </p:sp>
      <p:sp>
        <p:nvSpPr>
          <p:cNvPr id="3" name="Textplatzhalter 2">
            <a:extLst>
              <a:ext uri="{FF2B5EF4-FFF2-40B4-BE49-F238E27FC236}">
                <a16:creationId xmlns:a16="http://schemas.microsoft.com/office/drawing/2014/main" id="{0FE002ED-61CE-2D23-F3EF-9816ADF74E30}"/>
              </a:ext>
            </a:extLst>
          </p:cNvPr>
          <p:cNvSpPr>
            <a:spLocks noGrp="1"/>
          </p:cNvSpPr>
          <p:nvPr>
            <p:ph type="body" sz="quarter" idx="20"/>
          </p:nvPr>
        </p:nvSpPr>
        <p:spPr>
          <a:xfrm>
            <a:off x="6743700" y="1655920"/>
            <a:ext cx="4614044" cy="342900"/>
          </a:xfrm>
        </p:spPr>
        <p:txBody>
          <a:bodyPr/>
          <a:lstStyle/>
          <a:p>
            <a:r>
              <a:rPr lang="de-DE" dirty="0"/>
              <a:t>Seelsorge braucht …</a:t>
            </a:r>
          </a:p>
        </p:txBody>
      </p:sp>
      <p:sp>
        <p:nvSpPr>
          <p:cNvPr id="4" name="Textplatzhalter 3">
            <a:extLst>
              <a:ext uri="{FF2B5EF4-FFF2-40B4-BE49-F238E27FC236}">
                <a16:creationId xmlns:a16="http://schemas.microsoft.com/office/drawing/2014/main" id="{C1B4B07E-C528-4F8B-5F64-532E820773DD}"/>
              </a:ext>
            </a:extLst>
          </p:cNvPr>
          <p:cNvSpPr>
            <a:spLocks noGrp="1"/>
          </p:cNvSpPr>
          <p:nvPr>
            <p:ph type="body" sz="quarter" idx="21"/>
          </p:nvPr>
        </p:nvSpPr>
        <p:spPr>
          <a:xfrm>
            <a:off x="450506" y="1652969"/>
            <a:ext cx="6051894" cy="342900"/>
          </a:xfrm>
        </p:spPr>
        <p:txBody>
          <a:bodyPr/>
          <a:lstStyle/>
          <a:p>
            <a:r>
              <a:rPr lang="de-DE" dirty="0"/>
              <a:t>Seelsorge ist …</a:t>
            </a:r>
          </a:p>
          <a:p>
            <a:endParaRPr lang="de-DE" dirty="0"/>
          </a:p>
        </p:txBody>
      </p:sp>
      <p:sp>
        <p:nvSpPr>
          <p:cNvPr id="5" name="Inhaltsplatzhalter 4">
            <a:extLst>
              <a:ext uri="{FF2B5EF4-FFF2-40B4-BE49-F238E27FC236}">
                <a16:creationId xmlns:a16="http://schemas.microsoft.com/office/drawing/2014/main" id="{DD8EE2B1-51A8-B2F9-C1E5-2CC6D46D131D}"/>
              </a:ext>
            </a:extLst>
          </p:cNvPr>
          <p:cNvSpPr>
            <a:spLocks noGrp="1"/>
          </p:cNvSpPr>
          <p:nvPr>
            <p:ph sz="quarter" idx="22"/>
          </p:nvPr>
        </p:nvSpPr>
        <p:spPr>
          <a:xfrm>
            <a:off x="450506" y="2133702"/>
            <a:ext cx="6051894" cy="4129864"/>
          </a:xfrm>
        </p:spPr>
        <p:txBody>
          <a:bodyPr>
            <a:noAutofit/>
          </a:bodyPr>
          <a:lstStyle/>
          <a:p>
            <a:r>
              <a:rPr lang="de-DE" sz="1400" b="1" dirty="0"/>
              <a:t>Glauben entdecken und ermöglichen</a:t>
            </a:r>
          </a:p>
          <a:p>
            <a:pPr marL="285750" indent="-285750">
              <a:buFont typeface="Arial" panose="020B0604020202020204" pitchFamily="34" charset="0"/>
              <a:buChar char="•"/>
            </a:pPr>
            <a:r>
              <a:rPr lang="de-DE" sz="1400" dirty="0"/>
              <a:t>über den Glauben sprechen</a:t>
            </a:r>
          </a:p>
          <a:p>
            <a:pPr marL="285750" indent="-285750">
              <a:buFont typeface="Arial" panose="020B0604020202020204" pitchFamily="34" charset="0"/>
              <a:buChar char="•"/>
            </a:pPr>
            <a:r>
              <a:rPr lang="de-DE" sz="1400" dirty="0"/>
              <a:t>den Glauben leben und feiern</a:t>
            </a:r>
          </a:p>
          <a:p>
            <a:pPr lvl="0">
              <a:defRPr/>
            </a:pPr>
            <a:r>
              <a:rPr lang="de-DE" sz="1400" b="1" dirty="0"/>
              <a:t>Dienst an Menschen</a:t>
            </a:r>
          </a:p>
          <a:p>
            <a:pPr marL="285750" lvl="0" indent="-285750">
              <a:buFont typeface="Arial" panose="020B0604020202020204" pitchFamily="34" charset="0"/>
              <a:buChar char="•"/>
              <a:defRPr/>
            </a:pPr>
            <a:r>
              <a:rPr lang="de-DE" sz="1400" dirty="0"/>
              <a:t>in den besonderen, auch kritischen Momenten des Lebens</a:t>
            </a:r>
          </a:p>
          <a:p>
            <a:pPr marL="285750" lvl="0" indent="-285750">
              <a:buFont typeface="Arial" panose="020B0604020202020204" pitchFamily="34" charset="0"/>
              <a:buChar char="•"/>
              <a:defRPr/>
            </a:pPr>
            <a:r>
              <a:rPr lang="de-DE" sz="1400" dirty="0"/>
              <a:t>zugewandt und zweckfrei </a:t>
            </a:r>
          </a:p>
          <a:p>
            <a:pPr lvl="0">
              <a:defRPr/>
            </a:pPr>
            <a:r>
              <a:rPr lang="de-DE" sz="1400" b="1" dirty="0"/>
              <a:t>Nah am Leben der Menschen</a:t>
            </a:r>
          </a:p>
          <a:p>
            <a:pPr marL="285750" lvl="0" indent="-285750">
              <a:buFont typeface="Arial" panose="020B0604020202020204" pitchFamily="34" charset="0"/>
              <a:buChar char="•"/>
              <a:defRPr/>
            </a:pPr>
            <a:r>
              <a:rPr lang="de-DE" sz="1400" dirty="0"/>
              <a:t>aufsuchend und präsent </a:t>
            </a:r>
          </a:p>
          <a:p>
            <a:pPr marL="285750" lvl="0" indent="-285750">
              <a:buFont typeface="Arial" panose="020B0604020202020204" pitchFamily="34" charset="0"/>
              <a:buChar char="•"/>
              <a:defRPr/>
            </a:pPr>
            <a:r>
              <a:rPr lang="de-DE" sz="1400" dirty="0"/>
              <a:t>wertschätzend und einladend</a:t>
            </a:r>
          </a:p>
          <a:p>
            <a:pPr lvl="0">
              <a:defRPr/>
            </a:pPr>
            <a:r>
              <a:rPr lang="de-DE" sz="1400" b="1" dirty="0"/>
              <a:t>gemeinwohlorientiert</a:t>
            </a:r>
          </a:p>
          <a:p>
            <a:pPr marL="285750" lvl="0" indent="-285750">
              <a:buFont typeface="Arial" panose="020B0604020202020204" pitchFamily="34" charset="0"/>
              <a:buChar char="•"/>
              <a:defRPr/>
            </a:pPr>
            <a:r>
              <a:rPr lang="de-DE" sz="1400" dirty="0"/>
              <a:t>Zusammenhalt wird gefördert</a:t>
            </a:r>
          </a:p>
          <a:p>
            <a:pPr marL="285750" lvl="0" indent="-285750">
              <a:buFont typeface="Arial" panose="020B0604020202020204" pitchFamily="34" charset="0"/>
              <a:buChar char="•"/>
              <a:defRPr/>
            </a:pPr>
            <a:r>
              <a:rPr lang="de-DE" sz="1400" dirty="0"/>
              <a:t>Gemeinschaften werden gestärkt, z. B. im Quartier </a:t>
            </a:r>
          </a:p>
        </p:txBody>
      </p:sp>
      <p:sp>
        <p:nvSpPr>
          <p:cNvPr id="6" name="Inhaltsplatzhalter 5">
            <a:extLst>
              <a:ext uri="{FF2B5EF4-FFF2-40B4-BE49-F238E27FC236}">
                <a16:creationId xmlns:a16="http://schemas.microsoft.com/office/drawing/2014/main" id="{62D2BE38-57F4-31BC-1598-38A54EBF856E}"/>
              </a:ext>
            </a:extLst>
          </p:cNvPr>
          <p:cNvSpPr>
            <a:spLocks noGrp="1"/>
          </p:cNvSpPr>
          <p:nvPr>
            <p:ph sz="quarter" idx="23"/>
          </p:nvPr>
        </p:nvSpPr>
        <p:spPr>
          <a:xfrm>
            <a:off x="6743700" y="2133702"/>
            <a:ext cx="4614044" cy="4129863"/>
          </a:xfrm>
        </p:spPr>
        <p:txBody>
          <a:bodyPr>
            <a:noAutofit/>
          </a:bodyPr>
          <a:lstStyle/>
          <a:p>
            <a:r>
              <a:rPr lang="de-DE" sz="1400" b="1" dirty="0"/>
              <a:t>Haltung</a:t>
            </a:r>
          </a:p>
          <a:p>
            <a:pPr marL="285750" indent="-285750">
              <a:buFont typeface="Arial" panose="020B0604020202020204" pitchFamily="34" charset="0"/>
              <a:buChar char="•"/>
            </a:pPr>
            <a:r>
              <a:rPr lang="de-DE" sz="1400" dirty="0"/>
              <a:t>Zuversicht und Vertrauen </a:t>
            </a:r>
          </a:p>
          <a:p>
            <a:pPr marL="285750" indent="-285750">
              <a:buFont typeface="Arial" panose="020B0604020202020204" pitchFamily="34" charset="0"/>
              <a:buChar char="•"/>
            </a:pPr>
            <a:r>
              <a:rPr lang="de-DE" sz="1400" dirty="0"/>
              <a:t>Mut zum Scheitern</a:t>
            </a:r>
          </a:p>
          <a:p>
            <a:pPr lvl="0">
              <a:defRPr/>
            </a:pPr>
            <a:r>
              <a:rPr lang="de-DE" sz="1400" b="1" dirty="0"/>
              <a:t>Bewährtes und Neues</a:t>
            </a:r>
          </a:p>
          <a:p>
            <a:pPr marL="285750" lvl="0" indent="-285750">
              <a:buFont typeface="Arial" panose="020B0604020202020204" pitchFamily="34" charset="0"/>
              <a:buChar char="•"/>
              <a:defRPr/>
            </a:pPr>
            <a:r>
              <a:rPr lang="de-DE" sz="1400" dirty="0"/>
              <a:t>Bestehendes überprüfen und Gutes behalten</a:t>
            </a:r>
          </a:p>
          <a:p>
            <a:pPr marL="285750" lvl="0" indent="-285750">
              <a:buFont typeface="Arial" panose="020B0604020202020204" pitchFamily="34" charset="0"/>
              <a:buChar char="•"/>
              <a:defRPr/>
            </a:pPr>
            <a:r>
              <a:rPr lang="de-DE" sz="1400" dirty="0"/>
              <a:t>Ressourcen für Neues bereitstellen</a:t>
            </a:r>
          </a:p>
          <a:p>
            <a:pPr lvl="0">
              <a:defRPr/>
            </a:pPr>
            <a:r>
              <a:rPr lang="de-DE" sz="1400" b="1" dirty="0"/>
              <a:t>Ehrenamt und Hauptamt</a:t>
            </a:r>
          </a:p>
          <a:p>
            <a:pPr marL="285750" lvl="0" indent="-285750">
              <a:buFont typeface="Arial" panose="020B0604020202020204" pitchFamily="34" charset="0"/>
              <a:buChar char="•"/>
              <a:defRPr/>
            </a:pPr>
            <a:r>
              <a:rPr lang="de-DE" sz="1400" dirty="0"/>
              <a:t>sich in der Unterschiedlichkeit ergänzend</a:t>
            </a:r>
          </a:p>
          <a:p>
            <a:pPr marL="285750" lvl="0" indent="-285750">
              <a:buFont typeface="Arial" panose="020B0604020202020204" pitchFamily="34" charset="0"/>
              <a:buChar char="•"/>
              <a:defRPr/>
            </a:pPr>
            <a:r>
              <a:rPr lang="de-DE" sz="1400" dirty="0"/>
              <a:t>in gegenseitigem Respekt</a:t>
            </a:r>
          </a:p>
          <a:p>
            <a:pPr lvl="0">
              <a:defRPr/>
            </a:pPr>
            <a:r>
              <a:rPr lang="de-DE" sz="1400" b="1" dirty="0"/>
              <a:t>Viele verschiedene Orte</a:t>
            </a:r>
          </a:p>
          <a:p>
            <a:pPr marL="285750" lvl="0" indent="-285750">
              <a:buFont typeface="Arial" panose="020B0604020202020204" pitchFamily="34" charset="0"/>
              <a:buChar char="•"/>
              <a:defRPr/>
            </a:pPr>
            <a:r>
              <a:rPr lang="de-DE" sz="1400" dirty="0"/>
              <a:t>Bleibeorte</a:t>
            </a:r>
          </a:p>
          <a:p>
            <a:pPr marL="285750" lvl="0" indent="-285750">
              <a:buFont typeface="Arial" panose="020B0604020202020204" pitchFamily="34" charset="0"/>
              <a:buChar char="•"/>
              <a:defRPr/>
            </a:pPr>
            <a:r>
              <a:rPr lang="de-DE" sz="1400" dirty="0"/>
              <a:t>Verweilorte</a:t>
            </a:r>
          </a:p>
          <a:p>
            <a:pPr marL="285750" lvl="0" indent="-285750">
              <a:buFont typeface="Arial" panose="020B0604020202020204" pitchFamily="34" charset="0"/>
              <a:buChar char="•"/>
              <a:defRPr/>
            </a:pPr>
            <a:r>
              <a:rPr lang="de-DE" sz="1400" dirty="0"/>
              <a:t>Kontaktorte</a:t>
            </a:r>
          </a:p>
          <a:p>
            <a:endParaRPr lang="de-DE" sz="1400" dirty="0"/>
          </a:p>
        </p:txBody>
      </p:sp>
      <p:sp>
        <p:nvSpPr>
          <p:cNvPr id="7" name="Titel 6">
            <a:extLst>
              <a:ext uri="{FF2B5EF4-FFF2-40B4-BE49-F238E27FC236}">
                <a16:creationId xmlns:a16="http://schemas.microsoft.com/office/drawing/2014/main" id="{7464274B-AFD9-9F19-3A33-E6FED66A2A91}"/>
              </a:ext>
            </a:extLst>
          </p:cNvPr>
          <p:cNvSpPr>
            <a:spLocks noGrp="1"/>
          </p:cNvSpPr>
          <p:nvPr>
            <p:ph type="title"/>
          </p:nvPr>
        </p:nvSpPr>
        <p:spPr/>
        <p:txBody>
          <a:bodyPr/>
          <a:lstStyle/>
          <a:p>
            <a:r>
              <a:rPr lang="de-DE" dirty="0">
                <a:solidFill>
                  <a:srgbClr val="ED694B"/>
                </a:solidFill>
              </a:rPr>
              <a:t>Und</a:t>
            </a:r>
            <a:r>
              <a:rPr lang="de-DE" dirty="0"/>
              <a:t> wie geht zukünftig Seelsorge?</a:t>
            </a:r>
          </a:p>
        </p:txBody>
      </p:sp>
    </p:spTree>
    <p:extLst>
      <p:ext uri="{BB962C8B-B14F-4D97-AF65-F5344CB8AC3E}">
        <p14:creationId xmlns:p14="http://schemas.microsoft.com/office/powerpoint/2010/main" val="338158318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B776D46A-520C-F95F-B9F0-618E8EAE7C03}"/>
              </a:ext>
            </a:extLst>
          </p:cNvPr>
          <p:cNvSpPr>
            <a:spLocks noGrp="1"/>
          </p:cNvSpPr>
          <p:nvPr>
            <p:ph type="body" sz="quarter" idx="10"/>
          </p:nvPr>
        </p:nvSpPr>
        <p:spPr/>
        <p:txBody>
          <a:bodyPr/>
          <a:lstStyle/>
          <a:p>
            <a:pPr marL="285750" indent="-285750">
              <a:buFont typeface="Arial" panose="020B0604020202020204" pitchFamily="34" charset="0"/>
              <a:buChar char="•"/>
            </a:pPr>
            <a:r>
              <a:rPr lang="de-DE" dirty="0"/>
              <a:t>sind ein Netzwerk verschiedener kirchlicher Orte</a:t>
            </a:r>
          </a:p>
          <a:p>
            <a:pPr marL="971550" lvl="1" indent="-285750"/>
            <a:r>
              <a:rPr lang="de-DE" dirty="0"/>
              <a:t>gemeindliche Kirchorte (bisherige Kirchengemeinden </a:t>
            </a:r>
            <a:r>
              <a:rPr lang="de-DE" dirty="0">
                <a:solidFill>
                  <a:schemeClr val="tx1"/>
                </a:solidFill>
              </a:rPr>
              <a:t>und Gemeinden für </a:t>
            </a:r>
            <a:r>
              <a:rPr lang="de-DE" dirty="0" err="1">
                <a:solidFill>
                  <a:schemeClr val="tx1"/>
                </a:solidFill>
              </a:rPr>
              <a:t>Katholik:innen</a:t>
            </a:r>
            <a:r>
              <a:rPr lang="de-DE" dirty="0">
                <a:solidFill>
                  <a:schemeClr val="tx1"/>
                </a:solidFill>
              </a:rPr>
              <a:t> anderer Muttersprache</a:t>
            </a:r>
            <a:r>
              <a:rPr lang="de-DE" dirty="0"/>
              <a:t>) und</a:t>
            </a:r>
          </a:p>
          <a:p>
            <a:pPr marL="971550" lvl="1" indent="-285750"/>
            <a:r>
              <a:rPr lang="de-DE" dirty="0"/>
              <a:t>thematische Kirchorte (z. B. Orte für die Jugend, Wallfahrtsorte, karitative Einrichtungen)</a:t>
            </a:r>
          </a:p>
          <a:p>
            <a:endParaRPr lang="de-DE" dirty="0"/>
          </a:p>
        </p:txBody>
      </p:sp>
      <p:sp>
        <p:nvSpPr>
          <p:cNvPr id="3" name="Foliennummernplatzhalter 2">
            <a:extLst>
              <a:ext uri="{FF2B5EF4-FFF2-40B4-BE49-F238E27FC236}">
                <a16:creationId xmlns:a16="http://schemas.microsoft.com/office/drawing/2014/main" id="{2522C823-68E0-85CB-E201-9C8C3948994E}"/>
              </a:ext>
            </a:extLst>
          </p:cNvPr>
          <p:cNvSpPr>
            <a:spLocks noGrp="1"/>
          </p:cNvSpPr>
          <p:nvPr>
            <p:ph type="sldNum" sz="quarter" idx="4"/>
          </p:nvPr>
        </p:nvSpPr>
        <p:spPr/>
        <p:txBody>
          <a:bodyPr/>
          <a:lstStyle/>
          <a:p>
            <a:fld id="{86A5E7C0-A5B8-44DC-8DD7-3161616E7472}" type="datetime4">
              <a:rPr lang="de-DE" smtClean="0"/>
              <a:pPr/>
              <a:t>27. Januar 2026</a:t>
            </a:fld>
            <a:r>
              <a:rPr lang="de-DE"/>
              <a:t> | </a:t>
            </a:r>
            <a:fld id="{4A60C599-1F92-4E85-8393-825363EE31EB}" type="slidenum">
              <a:rPr lang="de-DE" smtClean="0"/>
              <a:pPr/>
              <a:t>14</a:t>
            </a:fld>
            <a:endParaRPr lang="de-DE" dirty="0"/>
          </a:p>
        </p:txBody>
      </p:sp>
      <p:sp>
        <p:nvSpPr>
          <p:cNvPr id="4" name="Titel 3">
            <a:extLst>
              <a:ext uri="{FF2B5EF4-FFF2-40B4-BE49-F238E27FC236}">
                <a16:creationId xmlns:a16="http://schemas.microsoft.com/office/drawing/2014/main" id="{7138F0D2-7139-1E22-BC0A-60F979514753}"/>
              </a:ext>
            </a:extLst>
          </p:cNvPr>
          <p:cNvSpPr>
            <a:spLocks noGrp="1"/>
          </p:cNvSpPr>
          <p:nvPr>
            <p:ph type="title"/>
          </p:nvPr>
        </p:nvSpPr>
        <p:spPr/>
        <p:txBody>
          <a:bodyPr/>
          <a:lstStyle/>
          <a:p>
            <a:r>
              <a:rPr lang="de-DE" dirty="0"/>
              <a:t>Die neuen Kirchengemeinden …</a:t>
            </a:r>
          </a:p>
        </p:txBody>
      </p:sp>
      <p:pic>
        <p:nvPicPr>
          <p:cNvPr id="14" name="Grafik 13">
            <a:extLst>
              <a:ext uri="{FF2B5EF4-FFF2-40B4-BE49-F238E27FC236}">
                <a16:creationId xmlns:a16="http://schemas.microsoft.com/office/drawing/2014/main" id="{EF982260-7A18-DDB1-3A60-34CF0AA45D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14762" y="3004725"/>
            <a:ext cx="5472888" cy="2967267"/>
          </a:xfrm>
          <a:prstGeom prst="rect">
            <a:avLst/>
          </a:prstGeom>
        </p:spPr>
      </p:pic>
    </p:spTree>
    <p:extLst>
      <p:ext uri="{BB962C8B-B14F-4D97-AF65-F5344CB8AC3E}">
        <p14:creationId xmlns:p14="http://schemas.microsoft.com/office/powerpoint/2010/main" val="161706491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83C1B6-1E18-0FA8-C39E-CEC1D6CDD7AC}"/>
            </a:ext>
          </a:extLst>
        </p:cNvPr>
        <p:cNvGrpSpPr/>
        <p:nvPr/>
      </p:nvGrpSpPr>
      <p:grpSpPr>
        <a:xfrm>
          <a:off x="0" y="0"/>
          <a:ext cx="0" cy="0"/>
          <a:chOff x="0" y="0"/>
          <a:chExt cx="0" cy="0"/>
        </a:xfrm>
      </p:grpSpPr>
      <p:sp>
        <p:nvSpPr>
          <p:cNvPr id="2" name="Textplatzhalter 1">
            <a:extLst>
              <a:ext uri="{FF2B5EF4-FFF2-40B4-BE49-F238E27FC236}">
                <a16:creationId xmlns:a16="http://schemas.microsoft.com/office/drawing/2014/main" id="{4A2C21DD-C094-FADF-EE52-0DC3B653F675}"/>
              </a:ext>
            </a:extLst>
          </p:cNvPr>
          <p:cNvSpPr>
            <a:spLocks noGrp="1"/>
          </p:cNvSpPr>
          <p:nvPr>
            <p:ph type="body" sz="quarter" idx="10"/>
          </p:nvPr>
        </p:nvSpPr>
        <p:spPr/>
        <p:txBody>
          <a:bodyPr/>
          <a:lstStyle/>
          <a:p>
            <a:pPr marL="285750" indent="-285750">
              <a:buFont typeface="Arial" panose="020B0604020202020204" pitchFamily="34" charset="0"/>
              <a:buChar char="•"/>
            </a:pPr>
            <a:r>
              <a:rPr lang="de-DE" dirty="0"/>
              <a:t>arbeiten über Kirchortausschüsse und </a:t>
            </a:r>
            <a:br>
              <a:rPr lang="de-DE" dirty="0"/>
            </a:br>
            <a:r>
              <a:rPr lang="de-DE" dirty="0"/>
              <a:t>Themenausschüsse zusammen</a:t>
            </a:r>
          </a:p>
          <a:p>
            <a:pPr marL="285750" indent="-285750">
              <a:buFont typeface="Arial" panose="020B0604020202020204" pitchFamily="34" charset="0"/>
              <a:buChar char="•"/>
            </a:pPr>
            <a:r>
              <a:rPr lang="de-DE" dirty="0"/>
              <a:t>die Ausschüsse sind im </a:t>
            </a:r>
            <a:br>
              <a:rPr lang="de-DE" dirty="0"/>
            </a:br>
            <a:r>
              <a:rPr lang="de-DE" dirty="0"/>
              <a:t>Kirchengemeinderat vertreten</a:t>
            </a:r>
          </a:p>
          <a:p>
            <a:endParaRPr lang="de-DE" dirty="0"/>
          </a:p>
        </p:txBody>
      </p:sp>
      <p:sp>
        <p:nvSpPr>
          <p:cNvPr id="3" name="Foliennummernplatzhalter 2">
            <a:extLst>
              <a:ext uri="{FF2B5EF4-FFF2-40B4-BE49-F238E27FC236}">
                <a16:creationId xmlns:a16="http://schemas.microsoft.com/office/drawing/2014/main" id="{4D617D8C-FE25-B10B-9924-3F4D5C67BDB4}"/>
              </a:ext>
            </a:extLst>
          </p:cNvPr>
          <p:cNvSpPr>
            <a:spLocks noGrp="1"/>
          </p:cNvSpPr>
          <p:nvPr>
            <p:ph type="sldNum" sz="quarter" idx="4"/>
          </p:nvPr>
        </p:nvSpPr>
        <p:spPr/>
        <p:txBody>
          <a:bodyPr/>
          <a:lstStyle/>
          <a:p>
            <a:fld id="{86A5E7C0-A5B8-44DC-8DD7-3161616E7472}" type="datetime4">
              <a:rPr lang="de-DE" smtClean="0"/>
              <a:pPr/>
              <a:t>27. Januar 2026</a:t>
            </a:fld>
            <a:r>
              <a:rPr lang="de-DE"/>
              <a:t> | </a:t>
            </a:r>
            <a:fld id="{4A60C599-1F92-4E85-8393-825363EE31EB}" type="slidenum">
              <a:rPr lang="de-DE" smtClean="0"/>
              <a:pPr/>
              <a:t>15</a:t>
            </a:fld>
            <a:endParaRPr lang="de-DE" dirty="0"/>
          </a:p>
        </p:txBody>
      </p:sp>
      <p:sp>
        <p:nvSpPr>
          <p:cNvPr id="4" name="Titel 3">
            <a:extLst>
              <a:ext uri="{FF2B5EF4-FFF2-40B4-BE49-F238E27FC236}">
                <a16:creationId xmlns:a16="http://schemas.microsoft.com/office/drawing/2014/main" id="{F601E129-0C96-A930-03C3-7353049E22E5}"/>
              </a:ext>
            </a:extLst>
          </p:cNvPr>
          <p:cNvSpPr>
            <a:spLocks noGrp="1"/>
          </p:cNvSpPr>
          <p:nvPr>
            <p:ph type="title"/>
          </p:nvPr>
        </p:nvSpPr>
        <p:spPr/>
        <p:txBody>
          <a:bodyPr/>
          <a:lstStyle/>
          <a:p>
            <a:r>
              <a:rPr lang="de-DE" dirty="0"/>
              <a:t>Die neuen Kirchengemeinden …</a:t>
            </a:r>
          </a:p>
        </p:txBody>
      </p:sp>
      <p:pic>
        <p:nvPicPr>
          <p:cNvPr id="8" name="Grafik 7" descr="Ein Bild, das Diagramm, Zeichnung, Reihe, Entwurf enthält.&#10;&#10;KI-generierte Inhalte können fehlerhaft sein.">
            <a:extLst>
              <a:ext uri="{FF2B5EF4-FFF2-40B4-BE49-F238E27FC236}">
                <a16:creationId xmlns:a16="http://schemas.microsoft.com/office/drawing/2014/main" id="{6C3CFC3B-0929-83B8-7926-F2BFB3E55B3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59400" y="1632515"/>
            <a:ext cx="6144904" cy="4311085"/>
          </a:xfrm>
          <a:prstGeom prst="rect">
            <a:avLst/>
          </a:prstGeom>
        </p:spPr>
      </p:pic>
    </p:spTree>
    <p:extLst>
      <p:ext uri="{BB962C8B-B14F-4D97-AF65-F5344CB8AC3E}">
        <p14:creationId xmlns:p14="http://schemas.microsoft.com/office/powerpoint/2010/main" val="2382755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258C2EEF-52B7-90AF-2EAB-0B03078DFCBE}"/>
              </a:ext>
            </a:extLst>
          </p:cNvPr>
          <p:cNvSpPr>
            <a:spLocks noGrp="1"/>
          </p:cNvSpPr>
          <p:nvPr>
            <p:ph type="sldNum" sz="quarter" idx="4"/>
          </p:nvPr>
        </p:nvSpPr>
        <p:spPr/>
        <p:txBody>
          <a:bodyPr/>
          <a:lstStyle/>
          <a:p>
            <a:fld id="{86A5E7C0-A5B8-44DC-8DD7-3161616E7472}" type="datetime4">
              <a:rPr lang="de-DE" smtClean="0"/>
              <a:pPr/>
              <a:t>27. Januar 2026</a:t>
            </a:fld>
            <a:r>
              <a:rPr lang="de-DE"/>
              <a:t> | </a:t>
            </a:r>
            <a:fld id="{4A60C599-1F92-4E85-8393-825363EE31EB}" type="slidenum">
              <a:rPr lang="de-DE" smtClean="0"/>
              <a:pPr/>
              <a:t>16</a:t>
            </a:fld>
            <a:endParaRPr lang="de-DE" dirty="0"/>
          </a:p>
        </p:txBody>
      </p:sp>
      <p:sp>
        <p:nvSpPr>
          <p:cNvPr id="7" name="Inhaltsplatzhalter 6">
            <a:extLst>
              <a:ext uri="{FF2B5EF4-FFF2-40B4-BE49-F238E27FC236}">
                <a16:creationId xmlns:a16="http://schemas.microsoft.com/office/drawing/2014/main" id="{78B9EF8C-C4E8-989D-EA44-337A19E49BD3}"/>
              </a:ext>
            </a:extLst>
          </p:cNvPr>
          <p:cNvSpPr>
            <a:spLocks noGrp="1"/>
          </p:cNvSpPr>
          <p:nvPr>
            <p:ph sz="quarter" idx="25"/>
          </p:nvPr>
        </p:nvSpPr>
        <p:spPr>
          <a:xfrm>
            <a:off x="451325" y="1930400"/>
            <a:ext cx="3668061" cy="4070601"/>
          </a:xfrm>
        </p:spPr>
        <p:txBody>
          <a:bodyPr>
            <a:normAutofit lnSpcReduction="10000"/>
          </a:bodyPr>
          <a:lstStyle/>
          <a:p>
            <a:pPr>
              <a:lnSpc>
                <a:spcPct val="100000"/>
              </a:lnSpc>
            </a:pPr>
            <a:r>
              <a:rPr lang="de-DE" b="1" dirty="0"/>
              <a:t>Kirchortausschuss </a:t>
            </a:r>
            <a:br>
              <a:rPr lang="de-DE" b="1" dirty="0"/>
            </a:br>
            <a:r>
              <a:rPr lang="de-DE" b="1" dirty="0"/>
              <a:t>St. Beispiel</a:t>
            </a:r>
          </a:p>
          <a:p>
            <a:pPr>
              <a:lnSpc>
                <a:spcPct val="100000"/>
              </a:lnSpc>
            </a:pPr>
            <a:endParaRPr lang="de-DE" i="1" dirty="0"/>
          </a:p>
          <a:p>
            <a:pPr>
              <a:lnSpc>
                <a:spcPct val="100000"/>
              </a:lnSpc>
            </a:pPr>
            <a:endParaRPr lang="de-DE" i="1" dirty="0"/>
          </a:p>
          <a:p>
            <a:pPr>
              <a:lnSpc>
                <a:spcPct val="100000"/>
              </a:lnSpc>
            </a:pPr>
            <a:endParaRPr lang="de-DE" i="1" dirty="0"/>
          </a:p>
          <a:p>
            <a:pPr marL="285750" indent="-285750">
              <a:lnSpc>
                <a:spcPct val="100000"/>
              </a:lnSpc>
              <a:buFont typeface="Arial" panose="020B0604020202020204" pitchFamily="34" charset="0"/>
              <a:buChar char="•"/>
            </a:pPr>
            <a:r>
              <a:rPr lang="de-DE" dirty="0"/>
              <a:t>lebendige Kirche vor Ort gestalten</a:t>
            </a:r>
          </a:p>
          <a:p>
            <a:pPr marL="285750" indent="-285750">
              <a:lnSpc>
                <a:spcPct val="100000"/>
              </a:lnSpc>
              <a:buFont typeface="Arial" panose="020B0604020202020204" pitchFamily="34" charset="0"/>
              <a:buChar char="•"/>
            </a:pPr>
            <a:r>
              <a:rPr lang="de-DE" dirty="0"/>
              <a:t>Netzwerk vor Ort sein für Schule, Kindergärten, ev. Kirchengemeinde, Vereine und lokale Veranstaltungen</a:t>
            </a:r>
          </a:p>
          <a:p>
            <a:pPr marL="285750" indent="-285750">
              <a:lnSpc>
                <a:spcPct val="100000"/>
              </a:lnSpc>
              <a:buFont typeface="Arial" panose="020B0604020202020204" pitchFamily="34" charset="0"/>
              <a:buChar char="•"/>
            </a:pPr>
            <a:r>
              <a:rPr lang="de-DE" dirty="0"/>
              <a:t>Interkulturelle Pastoral</a:t>
            </a:r>
            <a:endParaRPr lang="de-DE" i="1" dirty="0"/>
          </a:p>
          <a:p>
            <a:pPr>
              <a:lnSpc>
                <a:spcPct val="100000"/>
              </a:lnSpc>
            </a:pPr>
            <a:endParaRPr lang="de-DE" dirty="0"/>
          </a:p>
        </p:txBody>
      </p:sp>
      <p:sp>
        <p:nvSpPr>
          <p:cNvPr id="11" name="Titel 10">
            <a:extLst>
              <a:ext uri="{FF2B5EF4-FFF2-40B4-BE49-F238E27FC236}">
                <a16:creationId xmlns:a16="http://schemas.microsoft.com/office/drawing/2014/main" id="{44CB08C3-689B-623C-5046-46CBCF41EDEA}"/>
              </a:ext>
            </a:extLst>
          </p:cNvPr>
          <p:cNvSpPr>
            <a:spLocks noGrp="1"/>
          </p:cNvSpPr>
          <p:nvPr>
            <p:ph type="title"/>
          </p:nvPr>
        </p:nvSpPr>
        <p:spPr>
          <a:xfrm>
            <a:off x="450506" y="178935"/>
            <a:ext cx="9734894" cy="923330"/>
          </a:xfrm>
        </p:spPr>
        <p:txBody>
          <a:bodyPr/>
          <a:lstStyle/>
          <a:p>
            <a:r>
              <a:rPr lang="de-DE" dirty="0">
                <a:solidFill>
                  <a:srgbClr val="ED694B"/>
                </a:solidFill>
              </a:rPr>
              <a:t>Und</a:t>
            </a:r>
            <a:r>
              <a:rPr lang="de-DE" dirty="0"/>
              <a:t> wie geht das zukünftig in den Kirchengemeinden?</a:t>
            </a:r>
          </a:p>
        </p:txBody>
      </p:sp>
      <p:pic>
        <p:nvPicPr>
          <p:cNvPr id="14" name="Grafik 13">
            <a:extLst>
              <a:ext uri="{FF2B5EF4-FFF2-40B4-BE49-F238E27FC236}">
                <a16:creationId xmlns:a16="http://schemas.microsoft.com/office/drawing/2014/main" id="{5FCF7948-3C80-6834-A665-EEDA72D472D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3992" y="2642880"/>
            <a:ext cx="914400" cy="914400"/>
          </a:xfrm>
          <a:prstGeom prst="rect">
            <a:avLst/>
          </a:prstGeom>
        </p:spPr>
      </p:pic>
      <p:sp>
        <p:nvSpPr>
          <p:cNvPr id="16" name="Inhaltsplatzhalter 6">
            <a:extLst>
              <a:ext uri="{FF2B5EF4-FFF2-40B4-BE49-F238E27FC236}">
                <a16:creationId xmlns:a16="http://schemas.microsoft.com/office/drawing/2014/main" id="{93EC64A6-98AE-F19A-2030-CE1C20D9A40D}"/>
              </a:ext>
            </a:extLst>
          </p:cNvPr>
          <p:cNvSpPr txBox="1">
            <a:spLocks/>
          </p:cNvSpPr>
          <p:nvPr/>
        </p:nvSpPr>
        <p:spPr>
          <a:xfrm>
            <a:off x="4251699" y="1930401"/>
            <a:ext cx="3196281" cy="2400299"/>
          </a:xfrm>
          <a:prstGeom prst="rect">
            <a:avLst/>
          </a:prstGeom>
          <a:solidFill>
            <a:srgbClr val="F5F6F0"/>
          </a:solidFill>
        </p:spPr>
        <p:txBody>
          <a:bodyPr vert="horz" lIns="91440" tIns="45720" rIns="91440" bIns="45720" rtlCol="0">
            <a:normAutofit/>
          </a:bodyPr>
          <a:lstStyle>
            <a:lvl1pPr marL="0" indent="0" algn="l" defTabSz="914400" rtl="0" eaLnBrk="1" latinLnBrk="0" hangingPunct="1">
              <a:lnSpc>
                <a:spcPct val="90000"/>
              </a:lnSpc>
              <a:spcBef>
                <a:spcPts val="1000"/>
              </a:spcBef>
              <a:buFontTx/>
              <a:buNone/>
              <a:defRPr sz="1800" kern="1200" spc="100" baseline="0">
                <a:solidFill>
                  <a:srgbClr val="0F2639"/>
                </a:solidFill>
                <a:latin typeface="Arial" panose="020B0604020202020204" pitchFamily="34" charset="0"/>
                <a:ea typeface="Arial" panose="020B0604020202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F2639"/>
                </a:solidFill>
                <a:latin typeface="Merriweather 24pt Light" pitchFamily="2" charset="0"/>
                <a:ea typeface="Merriweather 24pt Light" pitchFamily="2" charset="0"/>
                <a:cs typeface="Merriweather 24pt Light"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F2639"/>
                </a:solidFill>
                <a:latin typeface="Merriweather 24pt Light" pitchFamily="2" charset="0"/>
                <a:ea typeface="Merriweather 24pt Light" pitchFamily="2" charset="0"/>
                <a:cs typeface="Merriweather 24pt Light"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F2639"/>
                </a:solidFill>
                <a:latin typeface="Merriweather 24pt Light" pitchFamily="2" charset="0"/>
                <a:ea typeface="Merriweather 24pt Light" pitchFamily="2" charset="0"/>
                <a:cs typeface="Merriweather 24pt Light"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F2639"/>
                </a:solidFill>
                <a:latin typeface="Merriweather 24pt Light" pitchFamily="2" charset="0"/>
                <a:ea typeface="Merriweather 24pt Light" pitchFamily="2" charset="0"/>
                <a:cs typeface="Merriweather 24pt Light"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b="1" dirty="0"/>
              <a:t>Kirchortausschuss einer Gemeinde für Katholiken anderer Muttersprache </a:t>
            </a:r>
          </a:p>
          <a:p>
            <a:endParaRPr lang="de-DE" i="1" dirty="0"/>
          </a:p>
          <a:p>
            <a:endParaRPr lang="de-DE" i="1" dirty="0"/>
          </a:p>
          <a:p>
            <a:endParaRPr lang="de-DE" dirty="0"/>
          </a:p>
          <a:p>
            <a:pPr marL="285750" indent="-285750">
              <a:buFont typeface="Arial" panose="020B0604020202020204" pitchFamily="34" charset="0"/>
              <a:buChar char="•"/>
            </a:pPr>
            <a:r>
              <a:rPr lang="de-DE" dirty="0"/>
              <a:t>Interkulturelle Pastoral</a:t>
            </a:r>
          </a:p>
        </p:txBody>
      </p:sp>
      <p:sp>
        <p:nvSpPr>
          <p:cNvPr id="31" name="Sprechblase: oval 30">
            <a:extLst>
              <a:ext uri="{FF2B5EF4-FFF2-40B4-BE49-F238E27FC236}">
                <a16:creationId xmlns:a16="http://schemas.microsoft.com/office/drawing/2014/main" id="{A0A82689-1C83-F0F3-4905-641E54EF8C52}"/>
              </a:ext>
            </a:extLst>
          </p:cNvPr>
          <p:cNvSpPr/>
          <p:nvPr/>
        </p:nvSpPr>
        <p:spPr>
          <a:xfrm rot="1531556">
            <a:off x="5675312" y="2773209"/>
            <a:ext cx="656595" cy="494121"/>
          </a:xfrm>
          <a:prstGeom prst="wedgeEllipseCallout">
            <a:avLst>
              <a:gd name="adj1" fmla="val -13553"/>
              <a:gd name="adj2" fmla="val 94057"/>
            </a:avLst>
          </a:prstGeom>
          <a:no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32" name="Grafik 31">
            <a:extLst>
              <a:ext uri="{FF2B5EF4-FFF2-40B4-BE49-F238E27FC236}">
                <a16:creationId xmlns:a16="http://schemas.microsoft.com/office/drawing/2014/main" id="{983D055A-E204-D226-9826-341238DCBC2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45722" y="3193586"/>
            <a:ext cx="855705" cy="855705"/>
          </a:xfrm>
          <a:prstGeom prst="rect">
            <a:avLst/>
          </a:prstGeom>
        </p:spPr>
      </p:pic>
      <p:sp>
        <p:nvSpPr>
          <p:cNvPr id="33" name="Sprechblase: oval 32">
            <a:extLst>
              <a:ext uri="{FF2B5EF4-FFF2-40B4-BE49-F238E27FC236}">
                <a16:creationId xmlns:a16="http://schemas.microsoft.com/office/drawing/2014/main" id="{F058FE25-423D-FA76-5729-C8C413E33CB9}"/>
              </a:ext>
            </a:extLst>
          </p:cNvPr>
          <p:cNvSpPr/>
          <p:nvPr/>
        </p:nvSpPr>
        <p:spPr>
          <a:xfrm rot="1225987">
            <a:off x="6054946" y="2937230"/>
            <a:ext cx="750564" cy="426842"/>
          </a:xfrm>
          <a:prstGeom prst="wedgeEllipseCallout">
            <a:avLst>
              <a:gd name="adj1" fmla="val -13553"/>
              <a:gd name="adj2" fmla="val 94057"/>
            </a:avLst>
          </a:prstGeom>
          <a:solidFill>
            <a:srgbClr val="F5F6F1"/>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34" name="Grafik 33" descr="Welt">
            <a:extLst>
              <a:ext uri="{FF2B5EF4-FFF2-40B4-BE49-F238E27FC236}">
                <a16:creationId xmlns:a16="http://schemas.microsoft.com/office/drawing/2014/main" id="{B52892C3-BA0C-A452-6CAD-CB450D52A4A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291350">
            <a:off x="6196534" y="2927428"/>
            <a:ext cx="440375" cy="440375"/>
          </a:xfrm>
          <a:prstGeom prst="rect">
            <a:avLst/>
          </a:prstGeom>
        </p:spPr>
      </p:pic>
      <p:pic>
        <p:nvPicPr>
          <p:cNvPr id="35" name="Grafik 34">
            <a:extLst>
              <a:ext uri="{FF2B5EF4-FFF2-40B4-BE49-F238E27FC236}">
                <a16:creationId xmlns:a16="http://schemas.microsoft.com/office/drawing/2014/main" id="{81871D4E-E3DB-6F84-B6CB-AA33879A8CD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76751" y="5272917"/>
            <a:ext cx="1068376" cy="1068376"/>
          </a:xfrm>
          <a:prstGeom prst="rect">
            <a:avLst/>
          </a:prstGeom>
        </p:spPr>
      </p:pic>
      <p:pic>
        <p:nvPicPr>
          <p:cNvPr id="36" name="Grafik 35">
            <a:extLst>
              <a:ext uri="{FF2B5EF4-FFF2-40B4-BE49-F238E27FC236}">
                <a16:creationId xmlns:a16="http://schemas.microsoft.com/office/drawing/2014/main" id="{2B9F8D3E-FD67-0F47-9F19-115426067C53}"/>
              </a:ext>
            </a:extLst>
          </p:cNvPr>
          <p:cNvPicPr>
            <a:picLocks noChangeAspect="1"/>
          </p:cNvPicPr>
          <p:nvPr/>
        </p:nvPicPr>
        <p:blipFill>
          <a:blip r:embed="rId7"/>
          <a:stretch>
            <a:fillRect/>
          </a:stretch>
        </p:blipFill>
        <p:spPr>
          <a:xfrm rot="565581" flipV="1">
            <a:off x="4671680" y="5409954"/>
            <a:ext cx="665325" cy="540212"/>
          </a:xfrm>
          <a:prstGeom prst="rect">
            <a:avLst/>
          </a:prstGeom>
        </p:spPr>
      </p:pic>
      <p:pic>
        <p:nvPicPr>
          <p:cNvPr id="37" name="Grafik 36">
            <a:extLst>
              <a:ext uri="{FF2B5EF4-FFF2-40B4-BE49-F238E27FC236}">
                <a16:creationId xmlns:a16="http://schemas.microsoft.com/office/drawing/2014/main" id="{2DF3E82D-8406-0CF7-9DB5-D11FED85239C}"/>
              </a:ext>
            </a:extLst>
          </p:cNvPr>
          <p:cNvPicPr>
            <a:picLocks noChangeAspect="1"/>
          </p:cNvPicPr>
          <p:nvPr/>
        </p:nvPicPr>
        <p:blipFill>
          <a:blip r:embed="rId7"/>
          <a:stretch>
            <a:fillRect/>
          </a:stretch>
        </p:blipFill>
        <p:spPr>
          <a:xfrm rot="10800000">
            <a:off x="6429956" y="5359117"/>
            <a:ext cx="818000" cy="664178"/>
          </a:xfrm>
          <a:prstGeom prst="rect">
            <a:avLst/>
          </a:prstGeom>
        </p:spPr>
      </p:pic>
      <p:pic>
        <p:nvPicPr>
          <p:cNvPr id="38" name="Grafik 37">
            <a:extLst>
              <a:ext uri="{FF2B5EF4-FFF2-40B4-BE49-F238E27FC236}">
                <a16:creationId xmlns:a16="http://schemas.microsoft.com/office/drawing/2014/main" id="{48207FA5-0735-4F09-4E1D-253348EA467E}"/>
              </a:ext>
            </a:extLst>
          </p:cNvPr>
          <p:cNvPicPr>
            <a:picLocks noChangeAspect="1"/>
          </p:cNvPicPr>
          <p:nvPr/>
        </p:nvPicPr>
        <p:blipFill>
          <a:blip r:embed="rId7"/>
          <a:stretch>
            <a:fillRect/>
          </a:stretch>
        </p:blipFill>
        <p:spPr>
          <a:xfrm rot="5400000">
            <a:off x="5559045" y="4567487"/>
            <a:ext cx="754967" cy="612998"/>
          </a:xfrm>
          <a:prstGeom prst="rect">
            <a:avLst/>
          </a:prstGeom>
        </p:spPr>
      </p:pic>
      <p:sp>
        <p:nvSpPr>
          <p:cNvPr id="39" name="Textfeld 38">
            <a:extLst>
              <a:ext uri="{FF2B5EF4-FFF2-40B4-BE49-F238E27FC236}">
                <a16:creationId xmlns:a16="http://schemas.microsoft.com/office/drawing/2014/main" id="{974B77AA-6F60-040A-F8E6-34DB8E2D94EF}"/>
              </a:ext>
            </a:extLst>
          </p:cNvPr>
          <p:cNvSpPr txBox="1"/>
          <p:nvPr/>
        </p:nvSpPr>
        <p:spPr>
          <a:xfrm>
            <a:off x="5592172" y="6362740"/>
            <a:ext cx="726627" cy="307777"/>
          </a:xfrm>
          <a:prstGeom prst="rect">
            <a:avLst/>
          </a:prstGeom>
          <a:noFill/>
        </p:spPr>
        <p:txBody>
          <a:bodyPr wrap="square" rtlCol="0">
            <a:spAutoFit/>
          </a:bodyPr>
          <a:lstStyle/>
          <a:p>
            <a:r>
              <a:rPr lang="de-DE" sz="1400" b="1" dirty="0">
                <a:latin typeface="Arial" panose="020B0604020202020204" pitchFamily="34" charset="0"/>
                <a:cs typeface="Arial" panose="020B0604020202020204" pitchFamily="34" charset="0"/>
              </a:rPr>
              <a:t>KGR</a:t>
            </a:r>
          </a:p>
        </p:txBody>
      </p:sp>
      <p:sp>
        <p:nvSpPr>
          <p:cNvPr id="40" name="Inhaltsplatzhalter 6">
            <a:extLst>
              <a:ext uri="{FF2B5EF4-FFF2-40B4-BE49-F238E27FC236}">
                <a16:creationId xmlns:a16="http://schemas.microsoft.com/office/drawing/2014/main" id="{B3B1F7D7-E5F9-C1F4-2E3C-072BBCAB8736}"/>
              </a:ext>
            </a:extLst>
          </p:cNvPr>
          <p:cNvSpPr txBox="1">
            <a:spLocks/>
          </p:cNvSpPr>
          <p:nvPr/>
        </p:nvSpPr>
        <p:spPr>
          <a:xfrm>
            <a:off x="7586530" y="1930401"/>
            <a:ext cx="4198676" cy="4070602"/>
          </a:xfrm>
          <a:prstGeom prst="rect">
            <a:avLst/>
          </a:prstGeom>
          <a:solidFill>
            <a:srgbClr val="F5F6F0"/>
          </a:solidFill>
        </p:spPr>
        <p:txBody>
          <a:bodyPr vert="horz" lIns="91440" tIns="45720" rIns="91440" bIns="45720" rtlCol="0">
            <a:normAutofit/>
          </a:bodyPr>
          <a:lstStyle>
            <a:lvl1pPr marL="0" indent="0" algn="l" defTabSz="914400" rtl="0" eaLnBrk="1" latinLnBrk="0" hangingPunct="1">
              <a:lnSpc>
                <a:spcPct val="90000"/>
              </a:lnSpc>
              <a:spcBef>
                <a:spcPts val="1000"/>
              </a:spcBef>
              <a:buFontTx/>
              <a:buNone/>
              <a:defRPr sz="1800" kern="1200" spc="100" baseline="0">
                <a:solidFill>
                  <a:srgbClr val="0F2639"/>
                </a:solidFill>
                <a:latin typeface="Arial" panose="020B0604020202020204" pitchFamily="34" charset="0"/>
                <a:ea typeface="Arial" panose="020B0604020202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F2639"/>
                </a:solidFill>
                <a:latin typeface="Merriweather 24pt Light" pitchFamily="2" charset="0"/>
                <a:ea typeface="Merriweather 24pt Light" pitchFamily="2" charset="0"/>
                <a:cs typeface="Merriweather 24pt Light"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F2639"/>
                </a:solidFill>
                <a:latin typeface="Merriweather 24pt Light" pitchFamily="2" charset="0"/>
                <a:ea typeface="Merriweather 24pt Light" pitchFamily="2" charset="0"/>
                <a:cs typeface="Merriweather 24pt Light"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F2639"/>
                </a:solidFill>
                <a:latin typeface="Merriweather 24pt Light" pitchFamily="2" charset="0"/>
                <a:ea typeface="Merriweather 24pt Light" pitchFamily="2" charset="0"/>
                <a:cs typeface="Merriweather 24pt Light"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F2639"/>
                </a:solidFill>
                <a:latin typeface="Merriweather 24pt Light" pitchFamily="2" charset="0"/>
                <a:ea typeface="Merriweather 24pt Light" pitchFamily="2" charset="0"/>
                <a:cs typeface="Merriweather 24pt Light"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b="1" dirty="0"/>
              <a:t>Gemeinsamer Kirchortausschuss St. Muster und St. Vorschlag</a:t>
            </a:r>
            <a:r>
              <a:rPr lang="de-DE" b="1" i="1" dirty="0"/>
              <a:t>   </a:t>
            </a:r>
          </a:p>
          <a:p>
            <a:endParaRPr lang="de-DE" i="1" dirty="0"/>
          </a:p>
          <a:p>
            <a:endParaRPr lang="de-DE" i="1" dirty="0"/>
          </a:p>
          <a:p>
            <a:endParaRPr lang="de-DE" i="1" dirty="0"/>
          </a:p>
          <a:p>
            <a:pPr marL="285750" indent="-285750">
              <a:buFont typeface="Arial" panose="020B0604020202020204" pitchFamily="34" charset="0"/>
              <a:buChar char="•"/>
            </a:pPr>
            <a:r>
              <a:rPr lang="de-DE" dirty="0"/>
              <a:t>lebendige Kirche vor Ort gestalten</a:t>
            </a:r>
          </a:p>
          <a:p>
            <a:pPr marL="285750" indent="-285750">
              <a:buFont typeface="Arial" panose="020B0604020202020204" pitchFamily="34" charset="0"/>
              <a:buChar char="•"/>
            </a:pPr>
            <a:r>
              <a:rPr lang="de-DE" dirty="0"/>
              <a:t>Netzwerk vor Ort sein für Schule, Kindergärten, ev. Kirchengemeinde, Vereine und lokale Veranstaltungen</a:t>
            </a:r>
          </a:p>
          <a:p>
            <a:pPr marL="285750" indent="-285750">
              <a:buFont typeface="Arial" panose="020B0604020202020204" pitchFamily="34" charset="0"/>
              <a:buChar char="•"/>
            </a:pPr>
            <a:r>
              <a:rPr lang="de-DE" dirty="0"/>
              <a:t>Interkulturelle Pastoral</a:t>
            </a:r>
          </a:p>
          <a:p>
            <a:endParaRPr lang="de-DE" dirty="0"/>
          </a:p>
          <a:p>
            <a:endParaRPr lang="de-DE" i="1" dirty="0"/>
          </a:p>
          <a:p>
            <a:endParaRPr lang="de-DE" dirty="0"/>
          </a:p>
        </p:txBody>
      </p:sp>
      <p:pic>
        <p:nvPicPr>
          <p:cNvPr id="41" name="Grafik 40">
            <a:extLst>
              <a:ext uri="{FF2B5EF4-FFF2-40B4-BE49-F238E27FC236}">
                <a16:creationId xmlns:a16="http://schemas.microsoft.com/office/drawing/2014/main" id="{3A7C7061-4BB1-53C8-E764-85DA5D4C14DF}"/>
              </a:ext>
            </a:extLst>
          </p:cNvPr>
          <p:cNvPicPr>
            <a:picLocks noChangeAspect="1"/>
          </p:cNvPicPr>
          <p:nvPr/>
        </p:nvPicPr>
        <p:blipFill>
          <a:blip r:embed="rId8"/>
          <a:stretch>
            <a:fillRect/>
          </a:stretch>
        </p:blipFill>
        <p:spPr>
          <a:xfrm>
            <a:off x="8076823" y="2649858"/>
            <a:ext cx="914479" cy="914479"/>
          </a:xfrm>
          <a:prstGeom prst="rect">
            <a:avLst/>
          </a:prstGeom>
        </p:spPr>
      </p:pic>
      <p:pic>
        <p:nvPicPr>
          <p:cNvPr id="42" name="Grafik 41">
            <a:extLst>
              <a:ext uri="{FF2B5EF4-FFF2-40B4-BE49-F238E27FC236}">
                <a16:creationId xmlns:a16="http://schemas.microsoft.com/office/drawing/2014/main" id="{B5753C6C-68E0-FB52-2363-3D4929194730}"/>
              </a:ext>
            </a:extLst>
          </p:cNvPr>
          <p:cNvPicPr>
            <a:picLocks noChangeAspect="1"/>
          </p:cNvPicPr>
          <p:nvPr/>
        </p:nvPicPr>
        <p:blipFill>
          <a:blip r:embed="rId8"/>
          <a:stretch>
            <a:fillRect/>
          </a:stretch>
        </p:blipFill>
        <p:spPr>
          <a:xfrm>
            <a:off x="10495732" y="2649858"/>
            <a:ext cx="914479" cy="914479"/>
          </a:xfrm>
          <a:prstGeom prst="rect">
            <a:avLst/>
          </a:prstGeom>
        </p:spPr>
      </p:pic>
      <p:pic>
        <p:nvPicPr>
          <p:cNvPr id="43" name="Grafik 42">
            <a:extLst>
              <a:ext uri="{FF2B5EF4-FFF2-40B4-BE49-F238E27FC236}">
                <a16:creationId xmlns:a16="http://schemas.microsoft.com/office/drawing/2014/main" id="{99F2215B-3552-7DB3-9707-5FDAD6B3CC47}"/>
              </a:ext>
            </a:extLst>
          </p:cNvPr>
          <p:cNvPicPr>
            <a:picLocks noChangeAspect="1"/>
          </p:cNvPicPr>
          <p:nvPr/>
        </p:nvPicPr>
        <p:blipFill>
          <a:blip r:embed="rId7"/>
          <a:stretch>
            <a:fillRect/>
          </a:stretch>
        </p:blipFill>
        <p:spPr>
          <a:xfrm>
            <a:off x="8823489" y="2781229"/>
            <a:ext cx="589643" cy="487723"/>
          </a:xfrm>
          <a:prstGeom prst="rect">
            <a:avLst/>
          </a:prstGeom>
        </p:spPr>
      </p:pic>
      <p:pic>
        <p:nvPicPr>
          <p:cNvPr id="44" name="Grafik 43">
            <a:extLst>
              <a:ext uri="{FF2B5EF4-FFF2-40B4-BE49-F238E27FC236}">
                <a16:creationId xmlns:a16="http://schemas.microsoft.com/office/drawing/2014/main" id="{5B4E88E1-5AA7-4373-8103-AAAB16D90450}"/>
              </a:ext>
            </a:extLst>
          </p:cNvPr>
          <p:cNvPicPr>
            <a:picLocks noChangeAspect="1"/>
          </p:cNvPicPr>
          <p:nvPr/>
        </p:nvPicPr>
        <p:blipFill>
          <a:blip r:embed="rId9"/>
          <a:stretch>
            <a:fillRect/>
          </a:stretch>
        </p:blipFill>
        <p:spPr>
          <a:xfrm>
            <a:off x="10144277" y="2777753"/>
            <a:ext cx="589642" cy="487722"/>
          </a:xfrm>
          <a:prstGeom prst="rect">
            <a:avLst/>
          </a:prstGeom>
        </p:spPr>
      </p:pic>
      <p:pic>
        <p:nvPicPr>
          <p:cNvPr id="45" name="Grafik 44">
            <a:extLst>
              <a:ext uri="{FF2B5EF4-FFF2-40B4-BE49-F238E27FC236}">
                <a16:creationId xmlns:a16="http://schemas.microsoft.com/office/drawing/2014/main" id="{91336947-1189-33C4-F432-05BEB2AC89D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62928" y="2837622"/>
            <a:ext cx="855705" cy="855705"/>
          </a:xfrm>
          <a:prstGeom prst="rect">
            <a:avLst/>
          </a:prstGeom>
        </p:spPr>
      </p:pic>
      <p:pic>
        <p:nvPicPr>
          <p:cNvPr id="46" name="Grafik 45">
            <a:extLst>
              <a:ext uri="{FF2B5EF4-FFF2-40B4-BE49-F238E27FC236}">
                <a16:creationId xmlns:a16="http://schemas.microsoft.com/office/drawing/2014/main" id="{D8DE50E4-45F2-089C-FAA8-CC68B8611CA5}"/>
              </a:ext>
            </a:extLst>
          </p:cNvPr>
          <p:cNvPicPr>
            <a:picLocks noChangeAspect="1"/>
          </p:cNvPicPr>
          <p:nvPr/>
        </p:nvPicPr>
        <p:blipFill rotWithShape="1">
          <a:blip r:embed="rId10">
            <a:extLst>
              <a:ext uri="{28A0092B-C50C-407E-A947-70E740481C1C}">
                <a14:useLocalDpi xmlns:a14="http://schemas.microsoft.com/office/drawing/2010/main" val="0"/>
              </a:ext>
            </a:extLst>
          </a:blip>
          <a:srcRect t="1" r="10863" b="63541"/>
          <a:stretch/>
        </p:blipFill>
        <p:spPr>
          <a:xfrm>
            <a:off x="9308744" y="2649858"/>
            <a:ext cx="869545" cy="355641"/>
          </a:xfrm>
          <a:prstGeom prst="rect">
            <a:avLst/>
          </a:prstGeom>
        </p:spPr>
      </p:pic>
      <p:sp>
        <p:nvSpPr>
          <p:cNvPr id="47" name="Textplatzhalter 2">
            <a:extLst>
              <a:ext uri="{FF2B5EF4-FFF2-40B4-BE49-F238E27FC236}">
                <a16:creationId xmlns:a16="http://schemas.microsoft.com/office/drawing/2014/main" id="{55728814-5715-6638-57C1-5908D099E1CE}"/>
              </a:ext>
            </a:extLst>
          </p:cNvPr>
          <p:cNvSpPr>
            <a:spLocks noGrp="1"/>
          </p:cNvSpPr>
          <p:nvPr>
            <p:ph type="body" sz="quarter" idx="21"/>
          </p:nvPr>
        </p:nvSpPr>
        <p:spPr>
          <a:xfrm>
            <a:off x="450506" y="1466851"/>
            <a:ext cx="3270594" cy="342900"/>
          </a:xfrm>
        </p:spPr>
        <p:txBody>
          <a:bodyPr anchor="ctr">
            <a:noAutofit/>
          </a:bodyPr>
          <a:lstStyle/>
          <a:p>
            <a:pPr algn="l"/>
            <a:r>
              <a:rPr lang="de-DE" dirty="0"/>
              <a:t>Beispiele für Ausschüsse</a:t>
            </a:r>
          </a:p>
        </p:txBody>
      </p:sp>
      <p:pic>
        <p:nvPicPr>
          <p:cNvPr id="52" name="Grafik 51">
            <a:extLst>
              <a:ext uri="{FF2B5EF4-FFF2-40B4-BE49-F238E27FC236}">
                <a16:creationId xmlns:a16="http://schemas.microsoft.com/office/drawing/2014/main" id="{DFFF157A-381B-8A04-BE70-7B4C982A65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18220" y="2765733"/>
            <a:ext cx="855705" cy="855705"/>
          </a:xfrm>
          <a:prstGeom prst="rect">
            <a:avLst/>
          </a:prstGeom>
        </p:spPr>
      </p:pic>
      <p:pic>
        <p:nvPicPr>
          <p:cNvPr id="53" name="Grafik 52">
            <a:extLst>
              <a:ext uri="{FF2B5EF4-FFF2-40B4-BE49-F238E27FC236}">
                <a16:creationId xmlns:a16="http://schemas.microsoft.com/office/drawing/2014/main" id="{3BF30E9C-B097-D609-881A-8AF001F12FF5}"/>
              </a:ext>
            </a:extLst>
          </p:cNvPr>
          <p:cNvPicPr>
            <a:picLocks noChangeAspect="1"/>
          </p:cNvPicPr>
          <p:nvPr/>
        </p:nvPicPr>
        <p:blipFill rotWithShape="1">
          <a:blip r:embed="rId10">
            <a:extLst>
              <a:ext uri="{28A0092B-C50C-407E-A947-70E740481C1C}">
                <a14:useLocalDpi xmlns:a14="http://schemas.microsoft.com/office/drawing/2010/main" val="0"/>
              </a:ext>
            </a:extLst>
          </a:blip>
          <a:srcRect t="1" r="10863" b="63541"/>
          <a:stretch/>
        </p:blipFill>
        <p:spPr>
          <a:xfrm>
            <a:off x="1864036" y="2577969"/>
            <a:ext cx="869545" cy="355641"/>
          </a:xfrm>
          <a:prstGeom prst="rect">
            <a:avLst/>
          </a:prstGeom>
        </p:spPr>
      </p:pic>
    </p:spTree>
    <p:extLst>
      <p:ext uri="{BB962C8B-B14F-4D97-AF65-F5344CB8AC3E}">
        <p14:creationId xmlns:p14="http://schemas.microsoft.com/office/powerpoint/2010/main" val="108150088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CC256F99-4A52-0197-7E92-4C05FB54E6DC}"/>
              </a:ext>
            </a:extLst>
          </p:cNvPr>
          <p:cNvSpPr>
            <a:spLocks noGrp="1"/>
          </p:cNvSpPr>
          <p:nvPr>
            <p:ph type="sldNum" sz="quarter" idx="4"/>
          </p:nvPr>
        </p:nvSpPr>
        <p:spPr/>
        <p:txBody>
          <a:bodyPr/>
          <a:lstStyle/>
          <a:p>
            <a:fld id="{86A5E7C0-A5B8-44DC-8DD7-3161616E7472}" type="datetime4">
              <a:rPr lang="de-DE" smtClean="0"/>
              <a:pPr/>
              <a:t>27. Januar 2026</a:t>
            </a:fld>
            <a:r>
              <a:rPr lang="de-DE"/>
              <a:t> | </a:t>
            </a:r>
            <a:fld id="{4A60C599-1F92-4E85-8393-825363EE31EB}" type="slidenum">
              <a:rPr lang="de-DE" smtClean="0"/>
              <a:pPr/>
              <a:t>17</a:t>
            </a:fld>
            <a:endParaRPr lang="de-DE" dirty="0"/>
          </a:p>
        </p:txBody>
      </p:sp>
      <p:sp>
        <p:nvSpPr>
          <p:cNvPr id="5" name="Inhaltsplatzhalter 4">
            <a:extLst>
              <a:ext uri="{FF2B5EF4-FFF2-40B4-BE49-F238E27FC236}">
                <a16:creationId xmlns:a16="http://schemas.microsoft.com/office/drawing/2014/main" id="{78E54B12-5C6B-FE11-574F-940F4ACD0611}"/>
              </a:ext>
            </a:extLst>
          </p:cNvPr>
          <p:cNvSpPr>
            <a:spLocks noGrp="1"/>
          </p:cNvSpPr>
          <p:nvPr>
            <p:ph sz="quarter" idx="22"/>
          </p:nvPr>
        </p:nvSpPr>
        <p:spPr>
          <a:xfrm>
            <a:off x="451325" y="1929600"/>
            <a:ext cx="5550307" cy="3729141"/>
          </a:xfrm>
        </p:spPr>
        <p:txBody>
          <a:bodyPr/>
          <a:lstStyle/>
          <a:p>
            <a:r>
              <a:rPr lang="de-DE" b="1" dirty="0"/>
              <a:t>Thematischer Kirchort – Wallfahrtszentrum</a:t>
            </a:r>
          </a:p>
          <a:p>
            <a:endParaRPr lang="de-DE" dirty="0"/>
          </a:p>
          <a:p>
            <a:endParaRPr lang="de-DE" dirty="0"/>
          </a:p>
          <a:p>
            <a:endParaRPr lang="de-DE" dirty="0"/>
          </a:p>
          <a:p>
            <a:endParaRPr lang="de-DE" dirty="0"/>
          </a:p>
          <a:p>
            <a:pPr marL="285750" indent="-285750">
              <a:buFont typeface="Arial" panose="020B0604020202020204" pitchFamily="34" charset="0"/>
              <a:buChar char="•"/>
            </a:pPr>
            <a:r>
              <a:rPr lang="de-DE" dirty="0"/>
              <a:t>Teilnahme am Thematischen Ausschuss Spiritualität der Raumschaft</a:t>
            </a:r>
          </a:p>
        </p:txBody>
      </p:sp>
      <p:sp>
        <p:nvSpPr>
          <p:cNvPr id="6" name="Inhaltsplatzhalter 5">
            <a:extLst>
              <a:ext uri="{FF2B5EF4-FFF2-40B4-BE49-F238E27FC236}">
                <a16:creationId xmlns:a16="http://schemas.microsoft.com/office/drawing/2014/main" id="{30A80A67-F96A-2132-9974-165673AC602E}"/>
              </a:ext>
            </a:extLst>
          </p:cNvPr>
          <p:cNvSpPr>
            <a:spLocks noGrp="1"/>
          </p:cNvSpPr>
          <p:nvPr>
            <p:ph sz="quarter" idx="23"/>
          </p:nvPr>
        </p:nvSpPr>
        <p:spPr>
          <a:xfrm>
            <a:off x="6223283" y="1929600"/>
            <a:ext cx="5262563" cy="3729141"/>
          </a:xfrm>
        </p:spPr>
        <p:txBody>
          <a:bodyPr/>
          <a:lstStyle/>
          <a:p>
            <a:r>
              <a:rPr lang="de-DE" b="1" dirty="0"/>
              <a:t>Thematischer Kirchort – Hospiz </a:t>
            </a:r>
          </a:p>
          <a:p>
            <a:endParaRPr lang="de-DE" dirty="0"/>
          </a:p>
          <a:p>
            <a:endParaRPr lang="de-DE" dirty="0"/>
          </a:p>
          <a:p>
            <a:endParaRPr lang="de-DE" dirty="0"/>
          </a:p>
          <a:p>
            <a:endParaRPr lang="de-DE" dirty="0"/>
          </a:p>
          <a:p>
            <a:pPr marL="285750" indent="-285750">
              <a:buFont typeface="Arial" panose="020B0604020202020204" pitchFamily="34" charset="0"/>
              <a:buChar char="•"/>
            </a:pPr>
            <a:r>
              <a:rPr lang="de-DE" dirty="0"/>
              <a:t>Ehrenamtliche Mitarbeiterin vertritt die Trägergemeinschaft Hospiz im KGR </a:t>
            </a:r>
          </a:p>
          <a:p>
            <a:endParaRPr lang="de-DE" dirty="0"/>
          </a:p>
        </p:txBody>
      </p:sp>
      <p:sp>
        <p:nvSpPr>
          <p:cNvPr id="7" name="Titel 6">
            <a:extLst>
              <a:ext uri="{FF2B5EF4-FFF2-40B4-BE49-F238E27FC236}">
                <a16:creationId xmlns:a16="http://schemas.microsoft.com/office/drawing/2014/main" id="{13062AB2-8EF9-0378-C85B-C2FF48AA9444}"/>
              </a:ext>
            </a:extLst>
          </p:cNvPr>
          <p:cNvSpPr>
            <a:spLocks noGrp="1"/>
          </p:cNvSpPr>
          <p:nvPr>
            <p:ph type="title"/>
          </p:nvPr>
        </p:nvSpPr>
        <p:spPr>
          <a:xfrm>
            <a:off x="450506" y="178935"/>
            <a:ext cx="9734894" cy="923330"/>
          </a:xfrm>
        </p:spPr>
        <p:txBody>
          <a:bodyPr/>
          <a:lstStyle/>
          <a:p>
            <a:r>
              <a:rPr lang="de-DE" dirty="0">
                <a:solidFill>
                  <a:srgbClr val="ED694B"/>
                </a:solidFill>
              </a:rPr>
              <a:t>Und</a:t>
            </a:r>
            <a:r>
              <a:rPr lang="de-DE" dirty="0"/>
              <a:t> wie geht das zukünftig in den Kirchengemeinden?</a:t>
            </a:r>
          </a:p>
        </p:txBody>
      </p:sp>
      <p:pic>
        <p:nvPicPr>
          <p:cNvPr id="8" name="Grafik 7">
            <a:extLst>
              <a:ext uri="{FF2B5EF4-FFF2-40B4-BE49-F238E27FC236}">
                <a16:creationId xmlns:a16="http://schemas.microsoft.com/office/drawing/2014/main" id="{053F401A-14DE-5EFC-9FB9-2D9382BC1148}"/>
              </a:ext>
            </a:extLst>
          </p:cNvPr>
          <p:cNvPicPr>
            <a:picLocks noChangeAspect="1"/>
          </p:cNvPicPr>
          <p:nvPr/>
        </p:nvPicPr>
        <p:blipFill>
          <a:blip r:embed="rId2"/>
          <a:stretch>
            <a:fillRect/>
          </a:stretch>
        </p:blipFill>
        <p:spPr>
          <a:xfrm rot="565581">
            <a:off x="2666862" y="2608183"/>
            <a:ext cx="597429" cy="485084"/>
          </a:xfrm>
          <a:prstGeom prst="rect">
            <a:avLst/>
          </a:prstGeom>
        </p:spPr>
      </p:pic>
      <p:pic>
        <p:nvPicPr>
          <p:cNvPr id="9" name="Grafik 8">
            <a:extLst>
              <a:ext uri="{FF2B5EF4-FFF2-40B4-BE49-F238E27FC236}">
                <a16:creationId xmlns:a16="http://schemas.microsoft.com/office/drawing/2014/main" id="{184B2618-A3E6-6BE5-44BB-AA4F9EA83C11}"/>
              </a:ext>
            </a:extLst>
          </p:cNvPr>
          <p:cNvPicPr>
            <a:picLocks noChangeAspect="1"/>
          </p:cNvPicPr>
          <p:nvPr/>
        </p:nvPicPr>
        <p:blipFill>
          <a:blip r:embed="rId3"/>
          <a:stretch>
            <a:fillRect/>
          </a:stretch>
        </p:blipFill>
        <p:spPr>
          <a:xfrm rot="21265481">
            <a:off x="1868565" y="2614570"/>
            <a:ext cx="487722" cy="487722"/>
          </a:xfrm>
          <a:prstGeom prst="rect">
            <a:avLst/>
          </a:prstGeom>
        </p:spPr>
      </p:pic>
      <p:pic>
        <p:nvPicPr>
          <p:cNvPr id="10" name="Grafik 9">
            <a:extLst>
              <a:ext uri="{FF2B5EF4-FFF2-40B4-BE49-F238E27FC236}">
                <a16:creationId xmlns:a16="http://schemas.microsoft.com/office/drawing/2014/main" id="{A4C8239E-33B6-9F2F-A16F-D82833CDA5BB}"/>
              </a:ext>
            </a:extLst>
          </p:cNvPr>
          <p:cNvPicPr>
            <a:picLocks noChangeAspect="1"/>
          </p:cNvPicPr>
          <p:nvPr/>
        </p:nvPicPr>
        <p:blipFill rotWithShape="1">
          <a:blip r:embed="rId4">
            <a:extLst>
              <a:ext uri="{28A0092B-C50C-407E-A947-70E740481C1C}">
                <a14:useLocalDpi xmlns:a14="http://schemas.microsoft.com/office/drawing/2010/main" val="0"/>
              </a:ext>
            </a:extLst>
          </a:blip>
          <a:srcRect t="1" r="10863" b="63541"/>
          <a:stretch/>
        </p:blipFill>
        <p:spPr>
          <a:xfrm>
            <a:off x="1085060" y="2541830"/>
            <a:ext cx="869545" cy="355641"/>
          </a:xfrm>
          <a:prstGeom prst="rect">
            <a:avLst/>
          </a:prstGeom>
        </p:spPr>
      </p:pic>
      <p:pic>
        <p:nvPicPr>
          <p:cNvPr id="11" name="Grafik 10">
            <a:extLst>
              <a:ext uri="{FF2B5EF4-FFF2-40B4-BE49-F238E27FC236}">
                <a16:creationId xmlns:a16="http://schemas.microsoft.com/office/drawing/2014/main" id="{F13E7634-BB6F-D739-25D0-7071094A22C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36531" y="2743884"/>
            <a:ext cx="855705" cy="855705"/>
          </a:xfrm>
          <a:prstGeom prst="rect">
            <a:avLst/>
          </a:prstGeom>
        </p:spPr>
      </p:pic>
      <p:pic>
        <p:nvPicPr>
          <p:cNvPr id="12" name="Grafik 11">
            <a:extLst>
              <a:ext uri="{FF2B5EF4-FFF2-40B4-BE49-F238E27FC236}">
                <a16:creationId xmlns:a16="http://schemas.microsoft.com/office/drawing/2014/main" id="{6158AC47-7D53-DFD2-9657-0005161344A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147583" y="2638420"/>
            <a:ext cx="741838" cy="741838"/>
          </a:xfrm>
          <a:prstGeom prst="rect">
            <a:avLst/>
          </a:prstGeom>
        </p:spPr>
      </p:pic>
      <p:pic>
        <p:nvPicPr>
          <p:cNvPr id="13" name="Grafik 12">
            <a:extLst>
              <a:ext uri="{FF2B5EF4-FFF2-40B4-BE49-F238E27FC236}">
                <a16:creationId xmlns:a16="http://schemas.microsoft.com/office/drawing/2014/main" id="{C1D87FE9-3554-23D7-6E26-B70151B70E8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351877" y="2419238"/>
            <a:ext cx="1068376" cy="1068376"/>
          </a:xfrm>
          <a:prstGeom prst="rect">
            <a:avLst/>
          </a:prstGeom>
        </p:spPr>
      </p:pic>
      <p:sp>
        <p:nvSpPr>
          <p:cNvPr id="14" name="Textfeld 13">
            <a:extLst>
              <a:ext uri="{FF2B5EF4-FFF2-40B4-BE49-F238E27FC236}">
                <a16:creationId xmlns:a16="http://schemas.microsoft.com/office/drawing/2014/main" id="{D1D127C2-E478-36FE-8D8A-BC545372EFAD}"/>
              </a:ext>
            </a:extLst>
          </p:cNvPr>
          <p:cNvSpPr txBox="1"/>
          <p:nvPr/>
        </p:nvSpPr>
        <p:spPr>
          <a:xfrm>
            <a:off x="3619937" y="3445700"/>
            <a:ext cx="726627" cy="307777"/>
          </a:xfrm>
          <a:prstGeom prst="rect">
            <a:avLst/>
          </a:prstGeom>
          <a:noFill/>
        </p:spPr>
        <p:txBody>
          <a:bodyPr wrap="square" rtlCol="0">
            <a:spAutoFit/>
          </a:bodyPr>
          <a:lstStyle/>
          <a:p>
            <a:r>
              <a:rPr lang="de-DE" sz="1400" b="1" dirty="0">
                <a:latin typeface="Arial" panose="020B0604020202020204" pitchFamily="34" charset="0"/>
                <a:cs typeface="Arial" panose="020B0604020202020204" pitchFamily="34" charset="0"/>
              </a:rPr>
              <a:t>KGR</a:t>
            </a:r>
          </a:p>
        </p:txBody>
      </p:sp>
      <p:pic>
        <p:nvPicPr>
          <p:cNvPr id="15" name="Grafik 14">
            <a:extLst>
              <a:ext uri="{FF2B5EF4-FFF2-40B4-BE49-F238E27FC236}">
                <a16:creationId xmlns:a16="http://schemas.microsoft.com/office/drawing/2014/main" id="{E7252DD0-A4CA-6303-EB1F-38741D95506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718177" y="2535673"/>
            <a:ext cx="701976" cy="701976"/>
          </a:xfrm>
          <a:prstGeom prst="rect">
            <a:avLst/>
          </a:prstGeom>
        </p:spPr>
      </p:pic>
      <p:pic>
        <p:nvPicPr>
          <p:cNvPr id="16" name="Grafik 15">
            <a:extLst>
              <a:ext uri="{FF2B5EF4-FFF2-40B4-BE49-F238E27FC236}">
                <a16:creationId xmlns:a16="http://schemas.microsoft.com/office/drawing/2014/main" id="{87A97BCD-355C-C3AC-2154-EBD7F4783A4F}"/>
              </a:ext>
            </a:extLst>
          </p:cNvPr>
          <p:cNvPicPr>
            <a:picLocks noChangeAspect="1"/>
          </p:cNvPicPr>
          <p:nvPr/>
        </p:nvPicPr>
        <p:blipFill>
          <a:blip r:embed="rId2"/>
          <a:stretch>
            <a:fillRect/>
          </a:stretch>
        </p:blipFill>
        <p:spPr>
          <a:xfrm rot="208798">
            <a:off x="7398800" y="2629788"/>
            <a:ext cx="549084" cy="445830"/>
          </a:xfrm>
          <a:prstGeom prst="rect">
            <a:avLst/>
          </a:prstGeom>
        </p:spPr>
      </p:pic>
      <p:pic>
        <p:nvPicPr>
          <p:cNvPr id="18" name="Grafik 17">
            <a:extLst>
              <a:ext uri="{FF2B5EF4-FFF2-40B4-BE49-F238E27FC236}">
                <a16:creationId xmlns:a16="http://schemas.microsoft.com/office/drawing/2014/main" id="{375D14CF-25B5-42CC-D594-615E2F51793E}"/>
              </a:ext>
            </a:extLst>
          </p:cNvPr>
          <p:cNvPicPr>
            <a:picLocks noChangeAspect="1"/>
          </p:cNvPicPr>
          <p:nvPr/>
        </p:nvPicPr>
        <p:blipFill>
          <a:blip r:embed="rId2"/>
          <a:stretch>
            <a:fillRect/>
          </a:stretch>
        </p:blipFill>
        <p:spPr>
          <a:xfrm rot="208798">
            <a:off x="8524829" y="2591586"/>
            <a:ext cx="549084" cy="445830"/>
          </a:xfrm>
          <a:prstGeom prst="rect">
            <a:avLst/>
          </a:prstGeom>
        </p:spPr>
      </p:pic>
      <p:pic>
        <p:nvPicPr>
          <p:cNvPr id="19" name="Grafik 18">
            <a:extLst>
              <a:ext uri="{FF2B5EF4-FFF2-40B4-BE49-F238E27FC236}">
                <a16:creationId xmlns:a16="http://schemas.microsoft.com/office/drawing/2014/main" id="{E8B9D605-21D6-8C4D-DEFD-63F5C86B247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079475" y="2408386"/>
            <a:ext cx="1068376" cy="1068376"/>
          </a:xfrm>
          <a:prstGeom prst="rect">
            <a:avLst/>
          </a:prstGeom>
        </p:spPr>
      </p:pic>
      <p:sp>
        <p:nvSpPr>
          <p:cNvPr id="20" name="Textfeld 19">
            <a:extLst>
              <a:ext uri="{FF2B5EF4-FFF2-40B4-BE49-F238E27FC236}">
                <a16:creationId xmlns:a16="http://schemas.microsoft.com/office/drawing/2014/main" id="{8495B577-E054-7940-23CD-E822648D739F}"/>
              </a:ext>
            </a:extLst>
          </p:cNvPr>
          <p:cNvSpPr txBox="1"/>
          <p:nvPr/>
        </p:nvSpPr>
        <p:spPr>
          <a:xfrm>
            <a:off x="9326856" y="3430681"/>
            <a:ext cx="726627" cy="307777"/>
          </a:xfrm>
          <a:prstGeom prst="rect">
            <a:avLst/>
          </a:prstGeom>
          <a:noFill/>
        </p:spPr>
        <p:txBody>
          <a:bodyPr wrap="square" rtlCol="0">
            <a:spAutoFit/>
          </a:bodyPr>
          <a:lstStyle/>
          <a:p>
            <a:r>
              <a:rPr lang="de-DE" sz="1400" b="1" dirty="0">
                <a:latin typeface="Arial" panose="020B0604020202020204" pitchFamily="34" charset="0"/>
                <a:cs typeface="Arial" panose="020B0604020202020204" pitchFamily="34" charset="0"/>
              </a:rPr>
              <a:t>KGR</a:t>
            </a:r>
          </a:p>
        </p:txBody>
      </p:sp>
      <p:sp>
        <p:nvSpPr>
          <p:cNvPr id="3" name="Textplatzhalter 2">
            <a:extLst>
              <a:ext uri="{FF2B5EF4-FFF2-40B4-BE49-F238E27FC236}">
                <a16:creationId xmlns:a16="http://schemas.microsoft.com/office/drawing/2014/main" id="{35F01951-FF3B-4762-DA19-738B33CA6EB3}"/>
              </a:ext>
            </a:extLst>
          </p:cNvPr>
          <p:cNvSpPr txBox="1">
            <a:spLocks/>
          </p:cNvSpPr>
          <p:nvPr/>
        </p:nvSpPr>
        <p:spPr>
          <a:xfrm>
            <a:off x="450506" y="1466851"/>
            <a:ext cx="3270594" cy="342900"/>
          </a:xfrm>
          <a:prstGeom prst="rect">
            <a:avLst/>
          </a:prstGeom>
          <a:solidFill>
            <a:srgbClr val="132A3E">
              <a:alpha val="69804"/>
            </a:srgbClr>
          </a:solidFill>
        </p:spPr>
        <p:txBody>
          <a:bodyPr vert="horz" lIns="91440" tIns="45720" rIns="91440" bIns="45720" rtlCol="0" anchor="ctr">
            <a:noAutofit/>
          </a:bodyPr>
          <a:lstStyle>
            <a:lvl1pPr marL="0" indent="0" algn="ctr" defTabSz="914400" rtl="0" eaLnBrk="1" latinLnBrk="0" hangingPunct="1">
              <a:lnSpc>
                <a:spcPct val="90000"/>
              </a:lnSpc>
              <a:spcBef>
                <a:spcPts val="1000"/>
              </a:spcBef>
              <a:buFontTx/>
              <a:buNone/>
              <a:defRPr sz="1800" b="1" kern="1200" spc="100" baseline="0">
                <a:solidFill>
                  <a:schemeClr val="bg1"/>
                </a:solidFill>
                <a:latin typeface="Arial" panose="020B0604020202020204" pitchFamily="34" charset="0"/>
                <a:ea typeface="Arial" panose="020B0604020202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F2639"/>
                </a:solidFill>
                <a:latin typeface="Merriweather 24pt Light" pitchFamily="2" charset="0"/>
                <a:ea typeface="Merriweather 24pt Light" pitchFamily="2" charset="0"/>
                <a:cs typeface="Merriweather 24pt Light"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F2639"/>
                </a:solidFill>
                <a:latin typeface="Merriweather 24pt Light" pitchFamily="2" charset="0"/>
                <a:ea typeface="Merriweather 24pt Light" pitchFamily="2" charset="0"/>
                <a:cs typeface="Merriweather 24pt Light"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F2639"/>
                </a:solidFill>
                <a:latin typeface="Merriweather 24pt Light" pitchFamily="2" charset="0"/>
                <a:ea typeface="Merriweather 24pt Light" pitchFamily="2" charset="0"/>
                <a:cs typeface="Merriweather 24pt Light"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F2639"/>
                </a:solidFill>
                <a:latin typeface="Merriweather 24pt Light" pitchFamily="2" charset="0"/>
                <a:ea typeface="Merriweather 24pt Light" pitchFamily="2" charset="0"/>
                <a:cs typeface="Merriweather 24pt Light"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de-DE" dirty="0"/>
              <a:t>Beispiele für Ausschüsse</a:t>
            </a:r>
          </a:p>
        </p:txBody>
      </p:sp>
      <p:pic>
        <p:nvPicPr>
          <p:cNvPr id="21" name="Grafik 20" descr="Ein Bild, das Schwarz, Dunkelheit, Schwarzweiß enthält.&#10;&#10;KI-generierte Inhalte können fehlerhaft sein.">
            <a:extLst>
              <a:ext uri="{FF2B5EF4-FFF2-40B4-BE49-F238E27FC236}">
                <a16:creationId xmlns:a16="http://schemas.microsoft.com/office/drawing/2014/main" id="{F8940E1D-1C61-FDA0-C71C-E44D4EF363E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885369" y="2469760"/>
            <a:ext cx="701976" cy="701976"/>
          </a:xfrm>
          <a:prstGeom prst="rect">
            <a:avLst/>
          </a:prstGeom>
        </p:spPr>
      </p:pic>
    </p:spTree>
    <p:extLst>
      <p:ext uri="{BB962C8B-B14F-4D97-AF65-F5344CB8AC3E}">
        <p14:creationId xmlns:p14="http://schemas.microsoft.com/office/powerpoint/2010/main" val="189195016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966300-E8B2-26B5-ADAD-85C481C84241}"/>
            </a:ext>
          </a:extLst>
        </p:cNvPr>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AA417810-8B90-4794-48F4-8025F14EA25F}"/>
              </a:ext>
            </a:extLst>
          </p:cNvPr>
          <p:cNvSpPr>
            <a:spLocks noGrp="1"/>
          </p:cNvSpPr>
          <p:nvPr>
            <p:ph type="sldNum" sz="quarter" idx="4"/>
          </p:nvPr>
        </p:nvSpPr>
        <p:spPr/>
        <p:txBody>
          <a:bodyPr/>
          <a:lstStyle/>
          <a:p>
            <a:fld id="{86A5E7C0-A5B8-44DC-8DD7-3161616E7472}" type="datetime4">
              <a:rPr lang="de-DE" smtClean="0"/>
              <a:pPr/>
              <a:t>27. Januar 2026</a:t>
            </a:fld>
            <a:r>
              <a:rPr lang="de-DE"/>
              <a:t> | </a:t>
            </a:r>
            <a:fld id="{4A60C599-1F92-4E85-8393-825363EE31EB}" type="slidenum">
              <a:rPr lang="de-DE" smtClean="0"/>
              <a:pPr/>
              <a:t>18</a:t>
            </a:fld>
            <a:endParaRPr lang="de-DE" dirty="0"/>
          </a:p>
        </p:txBody>
      </p:sp>
      <p:sp>
        <p:nvSpPr>
          <p:cNvPr id="5" name="Inhaltsplatzhalter 4">
            <a:extLst>
              <a:ext uri="{FF2B5EF4-FFF2-40B4-BE49-F238E27FC236}">
                <a16:creationId xmlns:a16="http://schemas.microsoft.com/office/drawing/2014/main" id="{56A7088D-15AD-C0EA-16FA-BEA607FFED9A}"/>
              </a:ext>
            </a:extLst>
          </p:cNvPr>
          <p:cNvSpPr>
            <a:spLocks noGrp="1"/>
          </p:cNvSpPr>
          <p:nvPr>
            <p:ph sz="quarter" idx="22"/>
          </p:nvPr>
        </p:nvSpPr>
        <p:spPr>
          <a:xfrm>
            <a:off x="451325" y="1929600"/>
            <a:ext cx="5550307" cy="3729141"/>
          </a:xfrm>
        </p:spPr>
        <p:txBody>
          <a:bodyPr/>
          <a:lstStyle/>
          <a:p>
            <a:r>
              <a:rPr lang="de-DE" b="1" dirty="0"/>
              <a:t>Thematischer Kirchort – </a:t>
            </a:r>
            <a:br>
              <a:rPr lang="de-DE" b="1" dirty="0"/>
            </a:br>
            <a:r>
              <a:rPr lang="de-DE" b="1" dirty="0"/>
              <a:t>Tafelladen in gGmbH </a:t>
            </a:r>
          </a:p>
          <a:p>
            <a:endParaRPr lang="de-DE" dirty="0"/>
          </a:p>
          <a:p>
            <a:endParaRPr lang="de-DE" dirty="0"/>
          </a:p>
          <a:p>
            <a:endParaRPr lang="de-DE" dirty="0"/>
          </a:p>
          <a:p>
            <a:pPr marL="285750" indent="-285750">
              <a:spcAft>
                <a:spcPts val="1000"/>
              </a:spcAft>
              <a:buFont typeface="Arial" panose="020B0604020202020204" pitchFamily="34" charset="0"/>
              <a:buChar char="•"/>
            </a:pPr>
            <a:r>
              <a:rPr lang="de-DE" dirty="0"/>
              <a:t>Aufgrund seines Engagements im Tafelladen ist er Mitglied im Themenausschuss Teilhabe</a:t>
            </a:r>
          </a:p>
        </p:txBody>
      </p:sp>
      <p:sp>
        <p:nvSpPr>
          <p:cNvPr id="6" name="Inhaltsplatzhalter 5">
            <a:extLst>
              <a:ext uri="{FF2B5EF4-FFF2-40B4-BE49-F238E27FC236}">
                <a16:creationId xmlns:a16="http://schemas.microsoft.com/office/drawing/2014/main" id="{44EC6240-88EE-C2F4-86B3-FAFF756178FF}"/>
              </a:ext>
            </a:extLst>
          </p:cNvPr>
          <p:cNvSpPr>
            <a:spLocks noGrp="1"/>
          </p:cNvSpPr>
          <p:nvPr>
            <p:ph sz="quarter" idx="23"/>
          </p:nvPr>
        </p:nvSpPr>
        <p:spPr>
          <a:xfrm>
            <a:off x="6223283" y="1929600"/>
            <a:ext cx="5262563" cy="3729141"/>
          </a:xfrm>
        </p:spPr>
        <p:txBody>
          <a:bodyPr/>
          <a:lstStyle/>
          <a:p>
            <a:r>
              <a:rPr lang="de-DE" b="1" dirty="0"/>
              <a:t>Themenausschuss Teilhabe</a:t>
            </a:r>
          </a:p>
          <a:p>
            <a:endParaRPr lang="de-DE" dirty="0"/>
          </a:p>
          <a:p>
            <a:endParaRPr lang="de-DE" dirty="0"/>
          </a:p>
          <a:p>
            <a:endParaRPr lang="de-DE" dirty="0"/>
          </a:p>
          <a:p>
            <a:endParaRPr lang="de-DE" dirty="0"/>
          </a:p>
          <a:p>
            <a:endParaRPr lang="de-DE" dirty="0"/>
          </a:p>
          <a:p>
            <a:endParaRPr lang="de-DE" dirty="0"/>
          </a:p>
          <a:p>
            <a:pPr marL="285750" indent="-285750">
              <a:buFont typeface="Arial" panose="020B0604020202020204" pitchFamily="34" charset="0"/>
              <a:buChar char="•"/>
            </a:pPr>
            <a:r>
              <a:rPr lang="de-DE" dirty="0"/>
              <a:t>Teilnehmer sind fast alle </a:t>
            </a:r>
            <a:br>
              <a:rPr lang="de-DE" dirty="0"/>
            </a:br>
            <a:r>
              <a:rPr lang="de-DE" dirty="0"/>
              <a:t>gemeindlichen und thematischen Kirchorte </a:t>
            </a:r>
          </a:p>
          <a:p>
            <a:endParaRPr lang="de-DE" dirty="0"/>
          </a:p>
        </p:txBody>
      </p:sp>
      <p:sp>
        <p:nvSpPr>
          <p:cNvPr id="7" name="Titel 6">
            <a:extLst>
              <a:ext uri="{FF2B5EF4-FFF2-40B4-BE49-F238E27FC236}">
                <a16:creationId xmlns:a16="http://schemas.microsoft.com/office/drawing/2014/main" id="{957CCA45-15E9-B54A-05CC-2AFA5675AFB3}"/>
              </a:ext>
            </a:extLst>
          </p:cNvPr>
          <p:cNvSpPr>
            <a:spLocks noGrp="1"/>
          </p:cNvSpPr>
          <p:nvPr>
            <p:ph type="title"/>
          </p:nvPr>
        </p:nvSpPr>
        <p:spPr>
          <a:xfrm>
            <a:off x="450506" y="178935"/>
            <a:ext cx="9734894" cy="923330"/>
          </a:xfrm>
        </p:spPr>
        <p:txBody>
          <a:bodyPr/>
          <a:lstStyle/>
          <a:p>
            <a:r>
              <a:rPr lang="de-DE" dirty="0">
                <a:solidFill>
                  <a:srgbClr val="ED694B"/>
                </a:solidFill>
              </a:rPr>
              <a:t>Und </a:t>
            </a:r>
            <a:r>
              <a:rPr lang="de-DE" dirty="0"/>
              <a:t>wie geht das zukünftig in den Kirchengemeinden?</a:t>
            </a:r>
          </a:p>
        </p:txBody>
      </p:sp>
      <p:pic>
        <p:nvPicPr>
          <p:cNvPr id="4" name="Grafik 3">
            <a:extLst>
              <a:ext uri="{FF2B5EF4-FFF2-40B4-BE49-F238E27FC236}">
                <a16:creationId xmlns:a16="http://schemas.microsoft.com/office/drawing/2014/main" id="{C74D9451-8B5E-F4C8-A0BC-C36FC58E0B8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58635" y="2786571"/>
            <a:ext cx="631596" cy="631596"/>
          </a:xfrm>
          <a:prstGeom prst="rect">
            <a:avLst/>
          </a:prstGeom>
        </p:spPr>
      </p:pic>
      <p:pic>
        <p:nvPicPr>
          <p:cNvPr id="22" name="Grafik 21">
            <a:extLst>
              <a:ext uri="{FF2B5EF4-FFF2-40B4-BE49-F238E27FC236}">
                <a16:creationId xmlns:a16="http://schemas.microsoft.com/office/drawing/2014/main" id="{B8E18C43-769C-7665-2ED3-FCFAD691093E}"/>
              </a:ext>
            </a:extLst>
          </p:cNvPr>
          <p:cNvPicPr>
            <a:picLocks noChangeAspect="1"/>
          </p:cNvPicPr>
          <p:nvPr/>
        </p:nvPicPr>
        <p:blipFill>
          <a:blip r:embed="rId3"/>
          <a:stretch>
            <a:fillRect/>
          </a:stretch>
        </p:blipFill>
        <p:spPr>
          <a:xfrm rot="208798">
            <a:off x="1798989" y="2866433"/>
            <a:ext cx="549084" cy="445830"/>
          </a:xfrm>
          <a:prstGeom prst="rect">
            <a:avLst/>
          </a:prstGeom>
        </p:spPr>
      </p:pic>
      <p:pic>
        <p:nvPicPr>
          <p:cNvPr id="23" name="Grafik 22">
            <a:extLst>
              <a:ext uri="{FF2B5EF4-FFF2-40B4-BE49-F238E27FC236}">
                <a16:creationId xmlns:a16="http://schemas.microsoft.com/office/drawing/2014/main" id="{0DD09C5E-FD90-4B3D-AF70-EC551E147B11}"/>
              </a:ext>
            </a:extLst>
          </p:cNvPr>
          <p:cNvPicPr>
            <a:picLocks noChangeAspect="1"/>
          </p:cNvPicPr>
          <p:nvPr/>
        </p:nvPicPr>
        <p:blipFill>
          <a:blip r:embed="rId3"/>
          <a:stretch>
            <a:fillRect/>
          </a:stretch>
        </p:blipFill>
        <p:spPr>
          <a:xfrm rot="208798">
            <a:off x="2798606" y="2840189"/>
            <a:ext cx="549084" cy="445830"/>
          </a:xfrm>
          <a:prstGeom prst="rect">
            <a:avLst/>
          </a:prstGeom>
        </p:spPr>
      </p:pic>
      <p:pic>
        <p:nvPicPr>
          <p:cNvPr id="24" name="Grafik 23">
            <a:extLst>
              <a:ext uri="{FF2B5EF4-FFF2-40B4-BE49-F238E27FC236}">
                <a16:creationId xmlns:a16="http://schemas.microsoft.com/office/drawing/2014/main" id="{47F8B6B6-B524-D1BD-903E-E535D28E33D5}"/>
              </a:ext>
            </a:extLst>
          </p:cNvPr>
          <p:cNvPicPr>
            <a:picLocks noChangeAspect="1"/>
          </p:cNvPicPr>
          <p:nvPr/>
        </p:nvPicPr>
        <p:blipFill rotWithShape="1">
          <a:blip r:embed="rId4">
            <a:extLst>
              <a:ext uri="{28A0092B-C50C-407E-A947-70E740481C1C}">
                <a14:useLocalDpi xmlns:a14="http://schemas.microsoft.com/office/drawing/2010/main" val="0"/>
              </a:ext>
            </a:extLst>
          </a:blip>
          <a:srcRect t="1" r="10863" b="63541"/>
          <a:stretch/>
        </p:blipFill>
        <p:spPr>
          <a:xfrm>
            <a:off x="3170292" y="2618706"/>
            <a:ext cx="869545" cy="355641"/>
          </a:xfrm>
          <a:prstGeom prst="rect">
            <a:avLst/>
          </a:prstGeom>
        </p:spPr>
      </p:pic>
      <p:pic>
        <p:nvPicPr>
          <p:cNvPr id="25" name="Grafik 24">
            <a:extLst>
              <a:ext uri="{FF2B5EF4-FFF2-40B4-BE49-F238E27FC236}">
                <a16:creationId xmlns:a16="http://schemas.microsoft.com/office/drawing/2014/main" id="{464A4ADA-E613-0670-9AC8-64FF560DA4E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61710" y="2804708"/>
            <a:ext cx="855705" cy="855705"/>
          </a:xfrm>
          <a:prstGeom prst="rect">
            <a:avLst/>
          </a:prstGeom>
        </p:spPr>
      </p:pic>
      <p:pic>
        <p:nvPicPr>
          <p:cNvPr id="39" name="Grafik 38">
            <a:extLst>
              <a:ext uri="{FF2B5EF4-FFF2-40B4-BE49-F238E27FC236}">
                <a16:creationId xmlns:a16="http://schemas.microsoft.com/office/drawing/2014/main" id="{98ACA86D-C6A7-D41C-97CB-A3B1601A8A73}"/>
              </a:ext>
            </a:extLst>
          </p:cNvPr>
          <p:cNvPicPr>
            <a:picLocks noChangeAspect="1"/>
          </p:cNvPicPr>
          <p:nvPr/>
        </p:nvPicPr>
        <p:blipFill>
          <a:blip r:embed="rId6"/>
          <a:stretch>
            <a:fillRect/>
          </a:stretch>
        </p:blipFill>
        <p:spPr>
          <a:xfrm>
            <a:off x="9219856" y="2265738"/>
            <a:ext cx="914479" cy="914479"/>
          </a:xfrm>
          <a:prstGeom prst="rect">
            <a:avLst/>
          </a:prstGeom>
        </p:spPr>
      </p:pic>
      <p:pic>
        <p:nvPicPr>
          <p:cNvPr id="40" name="Grafik 39">
            <a:extLst>
              <a:ext uri="{FF2B5EF4-FFF2-40B4-BE49-F238E27FC236}">
                <a16:creationId xmlns:a16="http://schemas.microsoft.com/office/drawing/2014/main" id="{7E7ECA1E-9CB4-F502-91BC-62B6788A8E6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198466" y="3731591"/>
            <a:ext cx="701976" cy="701976"/>
          </a:xfrm>
          <a:prstGeom prst="rect">
            <a:avLst/>
          </a:prstGeom>
        </p:spPr>
      </p:pic>
      <p:pic>
        <p:nvPicPr>
          <p:cNvPr id="41" name="Grafik 40">
            <a:extLst>
              <a:ext uri="{FF2B5EF4-FFF2-40B4-BE49-F238E27FC236}">
                <a16:creationId xmlns:a16="http://schemas.microsoft.com/office/drawing/2014/main" id="{880222D8-18B5-DC09-5AAA-74C8CCB6C131}"/>
              </a:ext>
            </a:extLst>
          </p:cNvPr>
          <p:cNvPicPr>
            <a:picLocks noChangeAspect="1"/>
          </p:cNvPicPr>
          <p:nvPr/>
        </p:nvPicPr>
        <p:blipFill>
          <a:blip r:embed="rId3"/>
          <a:stretch>
            <a:fillRect/>
          </a:stretch>
        </p:blipFill>
        <p:spPr>
          <a:xfrm rot="2412218">
            <a:off x="7718748" y="2717494"/>
            <a:ext cx="555060" cy="555060"/>
          </a:xfrm>
          <a:prstGeom prst="rect">
            <a:avLst/>
          </a:prstGeom>
        </p:spPr>
      </p:pic>
      <p:pic>
        <p:nvPicPr>
          <p:cNvPr id="42" name="Grafik 41">
            <a:extLst>
              <a:ext uri="{FF2B5EF4-FFF2-40B4-BE49-F238E27FC236}">
                <a16:creationId xmlns:a16="http://schemas.microsoft.com/office/drawing/2014/main" id="{697C6E0A-6E10-4EF0-44B3-A061C655A82E}"/>
              </a:ext>
            </a:extLst>
          </p:cNvPr>
          <p:cNvPicPr>
            <a:picLocks noChangeAspect="1"/>
          </p:cNvPicPr>
          <p:nvPr/>
        </p:nvPicPr>
        <p:blipFill>
          <a:blip r:embed="rId8"/>
          <a:stretch>
            <a:fillRect/>
          </a:stretch>
        </p:blipFill>
        <p:spPr>
          <a:xfrm rot="18819433">
            <a:off x="8787839" y="2773098"/>
            <a:ext cx="574118" cy="487722"/>
          </a:xfrm>
          <a:prstGeom prst="rect">
            <a:avLst/>
          </a:prstGeom>
        </p:spPr>
      </p:pic>
      <p:pic>
        <p:nvPicPr>
          <p:cNvPr id="43" name="Grafik 42">
            <a:extLst>
              <a:ext uri="{FF2B5EF4-FFF2-40B4-BE49-F238E27FC236}">
                <a16:creationId xmlns:a16="http://schemas.microsoft.com/office/drawing/2014/main" id="{F4759F60-DF75-EF67-9F98-D0843A7A769D}"/>
              </a:ext>
            </a:extLst>
          </p:cNvPr>
          <p:cNvPicPr>
            <a:picLocks noChangeAspect="1"/>
          </p:cNvPicPr>
          <p:nvPr/>
        </p:nvPicPr>
        <p:blipFill>
          <a:blip r:embed="rId3"/>
          <a:stretch>
            <a:fillRect/>
          </a:stretch>
        </p:blipFill>
        <p:spPr>
          <a:xfrm rot="20890062">
            <a:off x="7613283" y="3521084"/>
            <a:ext cx="592662" cy="506109"/>
          </a:xfrm>
          <a:prstGeom prst="rect">
            <a:avLst/>
          </a:prstGeom>
        </p:spPr>
      </p:pic>
      <p:pic>
        <p:nvPicPr>
          <p:cNvPr id="44" name="Grafik 43">
            <a:extLst>
              <a:ext uri="{FF2B5EF4-FFF2-40B4-BE49-F238E27FC236}">
                <a16:creationId xmlns:a16="http://schemas.microsoft.com/office/drawing/2014/main" id="{EB6DEA75-86BC-086B-9EF7-6EB45DF7EF0D}"/>
              </a:ext>
            </a:extLst>
          </p:cNvPr>
          <p:cNvPicPr>
            <a:picLocks noChangeAspect="1"/>
          </p:cNvPicPr>
          <p:nvPr/>
        </p:nvPicPr>
        <p:blipFill>
          <a:blip r:embed="rId8"/>
          <a:stretch>
            <a:fillRect/>
          </a:stretch>
        </p:blipFill>
        <p:spPr>
          <a:xfrm rot="343403">
            <a:off x="8877977" y="3510836"/>
            <a:ext cx="550306" cy="550306"/>
          </a:xfrm>
          <a:prstGeom prst="rect">
            <a:avLst/>
          </a:prstGeom>
        </p:spPr>
      </p:pic>
      <p:pic>
        <p:nvPicPr>
          <p:cNvPr id="45" name="Grafik 44">
            <a:extLst>
              <a:ext uri="{FF2B5EF4-FFF2-40B4-BE49-F238E27FC236}">
                <a16:creationId xmlns:a16="http://schemas.microsoft.com/office/drawing/2014/main" id="{FFD5306C-2234-4290-CFBC-E8DF3C4BAEA6}"/>
              </a:ext>
            </a:extLst>
          </p:cNvPr>
          <p:cNvPicPr>
            <a:picLocks noChangeAspect="1"/>
          </p:cNvPicPr>
          <p:nvPr/>
        </p:nvPicPr>
        <p:blipFill rotWithShape="1">
          <a:blip r:embed="rId4">
            <a:extLst>
              <a:ext uri="{28A0092B-C50C-407E-A947-70E740481C1C}">
                <a14:useLocalDpi xmlns:a14="http://schemas.microsoft.com/office/drawing/2010/main" val="0"/>
              </a:ext>
            </a:extLst>
          </a:blip>
          <a:srcRect t="1" r="10863" b="63541"/>
          <a:stretch/>
        </p:blipFill>
        <p:spPr>
          <a:xfrm>
            <a:off x="8035729" y="2780072"/>
            <a:ext cx="869545" cy="355641"/>
          </a:xfrm>
          <a:prstGeom prst="rect">
            <a:avLst/>
          </a:prstGeom>
        </p:spPr>
      </p:pic>
      <p:pic>
        <p:nvPicPr>
          <p:cNvPr id="46" name="Grafik 45">
            <a:extLst>
              <a:ext uri="{FF2B5EF4-FFF2-40B4-BE49-F238E27FC236}">
                <a16:creationId xmlns:a16="http://schemas.microsoft.com/office/drawing/2014/main" id="{E1E9E586-B3EB-3A2D-D835-B1EEA16741C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95215" y="2978049"/>
            <a:ext cx="855705" cy="855705"/>
          </a:xfrm>
          <a:prstGeom prst="rect">
            <a:avLst/>
          </a:prstGeom>
        </p:spPr>
      </p:pic>
      <p:pic>
        <p:nvPicPr>
          <p:cNvPr id="47" name="Grafik 46">
            <a:extLst>
              <a:ext uri="{FF2B5EF4-FFF2-40B4-BE49-F238E27FC236}">
                <a16:creationId xmlns:a16="http://schemas.microsoft.com/office/drawing/2014/main" id="{15B3D52D-CB14-23E7-9BED-DDB9E4B97501}"/>
              </a:ext>
            </a:extLst>
          </p:cNvPr>
          <p:cNvPicPr>
            <a:picLocks noChangeAspect="1"/>
          </p:cNvPicPr>
          <p:nvPr/>
        </p:nvPicPr>
        <p:blipFill>
          <a:blip r:embed="rId6"/>
          <a:stretch>
            <a:fillRect/>
          </a:stretch>
        </p:blipFill>
        <p:spPr>
          <a:xfrm>
            <a:off x="6961028" y="3483487"/>
            <a:ext cx="914479" cy="914479"/>
          </a:xfrm>
          <a:prstGeom prst="rect">
            <a:avLst/>
          </a:prstGeom>
        </p:spPr>
      </p:pic>
      <p:sp>
        <p:nvSpPr>
          <p:cNvPr id="8" name="Textplatzhalter 2">
            <a:extLst>
              <a:ext uri="{FF2B5EF4-FFF2-40B4-BE49-F238E27FC236}">
                <a16:creationId xmlns:a16="http://schemas.microsoft.com/office/drawing/2014/main" id="{F84BDB42-FFE7-FB84-1698-B632AD3ABA25}"/>
              </a:ext>
            </a:extLst>
          </p:cNvPr>
          <p:cNvSpPr txBox="1">
            <a:spLocks/>
          </p:cNvSpPr>
          <p:nvPr/>
        </p:nvSpPr>
        <p:spPr>
          <a:xfrm>
            <a:off x="450506" y="1466851"/>
            <a:ext cx="3270594" cy="342900"/>
          </a:xfrm>
          <a:prstGeom prst="rect">
            <a:avLst/>
          </a:prstGeom>
          <a:solidFill>
            <a:srgbClr val="132A3E">
              <a:alpha val="69804"/>
            </a:srgbClr>
          </a:solidFill>
        </p:spPr>
        <p:txBody>
          <a:bodyPr vert="horz" lIns="91440" tIns="45720" rIns="91440" bIns="45720" rtlCol="0" anchor="ctr">
            <a:noAutofit/>
          </a:bodyPr>
          <a:lstStyle>
            <a:lvl1pPr marL="0" indent="0" algn="ctr" defTabSz="914400" rtl="0" eaLnBrk="1" latinLnBrk="0" hangingPunct="1">
              <a:lnSpc>
                <a:spcPct val="90000"/>
              </a:lnSpc>
              <a:spcBef>
                <a:spcPts val="1000"/>
              </a:spcBef>
              <a:buFontTx/>
              <a:buNone/>
              <a:defRPr sz="1800" b="1" kern="1200" spc="100" baseline="0">
                <a:solidFill>
                  <a:schemeClr val="bg1"/>
                </a:solidFill>
                <a:latin typeface="Arial" panose="020B0604020202020204" pitchFamily="34" charset="0"/>
                <a:ea typeface="Arial" panose="020B0604020202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F2639"/>
                </a:solidFill>
                <a:latin typeface="Merriweather 24pt Light" pitchFamily="2" charset="0"/>
                <a:ea typeface="Merriweather 24pt Light" pitchFamily="2" charset="0"/>
                <a:cs typeface="Merriweather 24pt Light"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F2639"/>
                </a:solidFill>
                <a:latin typeface="Merriweather 24pt Light" pitchFamily="2" charset="0"/>
                <a:ea typeface="Merriweather 24pt Light" pitchFamily="2" charset="0"/>
                <a:cs typeface="Merriweather 24pt Light"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F2639"/>
                </a:solidFill>
                <a:latin typeface="Merriweather 24pt Light" pitchFamily="2" charset="0"/>
                <a:ea typeface="Merriweather 24pt Light" pitchFamily="2" charset="0"/>
                <a:cs typeface="Merriweather 24pt Light"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F2639"/>
                </a:solidFill>
                <a:latin typeface="Merriweather 24pt Light" pitchFamily="2" charset="0"/>
                <a:ea typeface="Merriweather 24pt Light" pitchFamily="2" charset="0"/>
                <a:cs typeface="Merriweather 24pt Light"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de-DE" dirty="0"/>
              <a:t>Beispiele für Ausschüsse</a:t>
            </a:r>
          </a:p>
        </p:txBody>
      </p:sp>
      <p:pic>
        <p:nvPicPr>
          <p:cNvPr id="12" name="Grafik 11" descr="Ein Bild, das Screenshot, Schwarz, Kunst enthält.&#10;&#10;KI-generierte Inhalte können fehlerhaft sein.">
            <a:extLst>
              <a:ext uri="{FF2B5EF4-FFF2-40B4-BE49-F238E27FC236}">
                <a16:creationId xmlns:a16="http://schemas.microsoft.com/office/drawing/2014/main" id="{9631F1B5-6DFF-4CED-7EA0-3E0AE18B67C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56688" y="2639039"/>
            <a:ext cx="926659" cy="926659"/>
          </a:xfrm>
          <a:prstGeom prst="rect">
            <a:avLst/>
          </a:prstGeom>
        </p:spPr>
      </p:pic>
      <p:pic>
        <p:nvPicPr>
          <p:cNvPr id="13" name="Grafik 12" descr="Ein Bild, das Screenshot, Schwarz, Kunst enthält.&#10;&#10;KI-generierte Inhalte können fehlerhaft sein.">
            <a:extLst>
              <a:ext uri="{FF2B5EF4-FFF2-40B4-BE49-F238E27FC236}">
                <a16:creationId xmlns:a16="http://schemas.microsoft.com/office/drawing/2014/main" id="{34306251-F6AE-CAC0-371D-83B1402177F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922691" y="2427642"/>
            <a:ext cx="752575" cy="752575"/>
          </a:xfrm>
          <a:prstGeom prst="rect">
            <a:avLst/>
          </a:prstGeom>
        </p:spPr>
      </p:pic>
    </p:spTree>
    <p:extLst>
      <p:ext uri="{BB962C8B-B14F-4D97-AF65-F5344CB8AC3E}">
        <p14:creationId xmlns:p14="http://schemas.microsoft.com/office/powerpoint/2010/main" val="370450888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5BCF01-41F9-32F2-B924-1E8442BBCA92}"/>
            </a:ext>
          </a:extLst>
        </p:cNvPr>
        <p:cNvGrpSpPr/>
        <p:nvPr/>
      </p:nvGrpSpPr>
      <p:grpSpPr>
        <a:xfrm>
          <a:off x="0" y="0"/>
          <a:ext cx="0" cy="0"/>
          <a:chOff x="0" y="0"/>
          <a:chExt cx="0" cy="0"/>
        </a:xfrm>
      </p:grpSpPr>
      <p:sp>
        <p:nvSpPr>
          <p:cNvPr id="4" name="Inhaltsplatzhalter 4">
            <a:extLst>
              <a:ext uri="{FF2B5EF4-FFF2-40B4-BE49-F238E27FC236}">
                <a16:creationId xmlns:a16="http://schemas.microsoft.com/office/drawing/2014/main" id="{38769E71-A38D-F13F-001C-1048BD3211D2}"/>
              </a:ext>
            </a:extLst>
          </p:cNvPr>
          <p:cNvSpPr txBox="1">
            <a:spLocks/>
          </p:cNvSpPr>
          <p:nvPr/>
        </p:nvSpPr>
        <p:spPr>
          <a:xfrm>
            <a:off x="450505" y="1940880"/>
            <a:ext cx="5550307" cy="3729141"/>
          </a:xfrm>
          <a:prstGeom prst="rect">
            <a:avLst/>
          </a:prstGeom>
          <a:solidFill>
            <a:srgbClr val="F5F6F0"/>
          </a:solidFill>
        </p:spPr>
        <p:txBody>
          <a:bodyPr vert="horz" lIns="91440" tIns="45720" rIns="91440" bIns="45720" rtlCol="0">
            <a:normAutofit/>
          </a:bodyPr>
          <a:lstStyle>
            <a:lvl1pPr marL="0" indent="0" algn="l" defTabSz="914400" rtl="0" eaLnBrk="1" latinLnBrk="0" hangingPunct="1">
              <a:lnSpc>
                <a:spcPct val="90000"/>
              </a:lnSpc>
              <a:spcBef>
                <a:spcPts val="1000"/>
              </a:spcBef>
              <a:buFontTx/>
              <a:buNone/>
              <a:defRPr sz="1800" kern="1200" spc="100" baseline="0">
                <a:solidFill>
                  <a:srgbClr val="0F2639"/>
                </a:solidFill>
                <a:latin typeface="Arial" panose="020B0604020202020204" pitchFamily="34" charset="0"/>
                <a:ea typeface="Arial" panose="020B0604020202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F2639"/>
                </a:solidFill>
                <a:latin typeface="Merriweather 24pt Light" pitchFamily="2" charset="0"/>
                <a:ea typeface="Merriweather 24pt Light" pitchFamily="2" charset="0"/>
                <a:cs typeface="Merriweather 24pt Light"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F2639"/>
                </a:solidFill>
                <a:latin typeface="Merriweather 24pt Light" pitchFamily="2" charset="0"/>
                <a:ea typeface="Merriweather 24pt Light" pitchFamily="2" charset="0"/>
                <a:cs typeface="Merriweather 24pt Light"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F2639"/>
                </a:solidFill>
                <a:latin typeface="Merriweather 24pt Light" pitchFamily="2" charset="0"/>
                <a:ea typeface="Merriweather 24pt Light" pitchFamily="2" charset="0"/>
                <a:cs typeface="Merriweather 24pt Light"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F2639"/>
                </a:solidFill>
                <a:latin typeface="Merriweather 24pt Light" pitchFamily="2" charset="0"/>
                <a:ea typeface="Merriweather 24pt Light" pitchFamily="2" charset="0"/>
                <a:cs typeface="Merriweather 24pt Light"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Aft>
                <a:spcPts val="1000"/>
              </a:spcAft>
            </a:pPr>
            <a:endParaRPr lang="de-DE" b="1" dirty="0"/>
          </a:p>
          <a:p>
            <a:pPr>
              <a:lnSpc>
                <a:spcPct val="100000"/>
              </a:lnSpc>
              <a:spcAft>
                <a:spcPts val="1000"/>
              </a:spcAft>
            </a:pPr>
            <a:endParaRPr lang="de-DE" b="1" dirty="0"/>
          </a:p>
        </p:txBody>
      </p:sp>
      <p:sp>
        <p:nvSpPr>
          <p:cNvPr id="2" name="Foliennummernplatzhalter 1">
            <a:extLst>
              <a:ext uri="{FF2B5EF4-FFF2-40B4-BE49-F238E27FC236}">
                <a16:creationId xmlns:a16="http://schemas.microsoft.com/office/drawing/2014/main" id="{53C903A3-1879-5F5A-346C-1E2300854085}"/>
              </a:ext>
            </a:extLst>
          </p:cNvPr>
          <p:cNvSpPr>
            <a:spLocks noGrp="1"/>
          </p:cNvSpPr>
          <p:nvPr>
            <p:ph type="sldNum" sz="quarter" idx="4"/>
          </p:nvPr>
        </p:nvSpPr>
        <p:spPr/>
        <p:txBody>
          <a:bodyPr/>
          <a:lstStyle/>
          <a:p>
            <a:fld id="{86A5E7C0-A5B8-44DC-8DD7-3161616E7472}" type="datetime4">
              <a:rPr lang="de-DE" smtClean="0"/>
              <a:pPr/>
              <a:t>27. Januar 2026</a:t>
            </a:fld>
            <a:r>
              <a:rPr lang="de-DE" dirty="0"/>
              <a:t> | </a:t>
            </a:r>
            <a:fld id="{4A60C599-1F92-4E85-8393-825363EE31EB}" type="slidenum">
              <a:rPr lang="de-DE" smtClean="0"/>
              <a:pPr/>
              <a:t>19</a:t>
            </a:fld>
            <a:endParaRPr lang="de-DE" dirty="0"/>
          </a:p>
        </p:txBody>
      </p:sp>
      <p:sp>
        <p:nvSpPr>
          <p:cNvPr id="7" name="Titel 6">
            <a:extLst>
              <a:ext uri="{FF2B5EF4-FFF2-40B4-BE49-F238E27FC236}">
                <a16:creationId xmlns:a16="http://schemas.microsoft.com/office/drawing/2014/main" id="{16B51E74-3598-B5C9-BCB3-96168853A476}"/>
              </a:ext>
            </a:extLst>
          </p:cNvPr>
          <p:cNvSpPr>
            <a:spLocks noGrp="1"/>
          </p:cNvSpPr>
          <p:nvPr>
            <p:ph type="title"/>
          </p:nvPr>
        </p:nvSpPr>
        <p:spPr>
          <a:xfrm>
            <a:off x="450506" y="178935"/>
            <a:ext cx="9734894" cy="923330"/>
          </a:xfrm>
        </p:spPr>
        <p:txBody>
          <a:bodyPr/>
          <a:lstStyle/>
          <a:p>
            <a:r>
              <a:rPr lang="de-DE" dirty="0">
                <a:solidFill>
                  <a:srgbClr val="ED694B"/>
                </a:solidFill>
              </a:rPr>
              <a:t>Und</a:t>
            </a:r>
            <a:r>
              <a:rPr lang="de-DE" dirty="0"/>
              <a:t> wie geht das zukünftig in den Kirchengemeinden?</a:t>
            </a:r>
          </a:p>
        </p:txBody>
      </p:sp>
      <p:pic>
        <p:nvPicPr>
          <p:cNvPr id="9" name="Grafik 8">
            <a:extLst>
              <a:ext uri="{FF2B5EF4-FFF2-40B4-BE49-F238E27FC236}">
                <a16:creationId xmlns:a16="http://schemas.microsoft.com/office/drawing/2014/main" id="{32E09181-0F17-F4AD-E10B-69254D25C47F}"/>
              </a:ext>
            </a:extLst>
          </p:cNvPr>
          <p:cNvPicPr>
            <a:picLocks noChangeAspect="1"/>
          </p:cNvPicPr>
          <p:nvPr/>
        </p:nvPicPr>
        <p:blipFill>
          <a:blip r:embed="rId2">
            <a:lum bright="70000" contrast="-70000"/>
            <a:extLst>
              <a:ext uri="{28A0092B-C50C-407E-A947-70E740481C1C}">
                <a14:useLocalDpi xmlns:a14="http://schemas.microsoft.com/office/drawing/2010/main" val="0"/>
              </a:ext>
            </a:extLst>
          </a:blip>
          <a:stretch>
            <a:fillRect/>
          </a:stretch>
        </p:blipFill>
        <p:spPr>
          <a:xfrm>
            <a:off x="3250282" y="2791909"/>
            <a:ext cx="1068376" cy="1068376"/>
          </a:xfrm>
          <a:prstGeom prst="rect">
            <a:avLst/>
          </a:prstGeom>
        </p:spPr>
      </p:pic>
      <p:pic>
        <p:nvPicPr>
          <p:cNvPr id="10" name="Grafik 9">
            <a:extLst>
              <a:ext uri="{FF2B5EF4-FFF2-40B4-BE49-F238E27FC236}">
                <a16:creationId xmlns:a16="http://schemas.microsoft.com/office/drawing/2014/main" id="{1A7463E8-B58F-3446-8D67-867BDC38C0E7}"/>
              </a:ext>
            </a:extLst>
          </p:cNvPr>
          <p:cNvPicPr>
            <a:picLocks noChangeAspect="1"/>
          </p:cNvPicPr>
          <p:nvPr/>
        </p:nvPicPr>
        <p:blipFill rotWithShape="1">
          <a:blip r:embed="rId3">
            <a:biLevel thresh="25000"/>
            <a:extLst>
              <a:ext uri="{28A0092B-C50C-407E-A947-70E740481C1C}">
                <a14:useLocalDpi xmlns:a14="http://schemas.microsoft.com/office/drawing/2010/main" val="0"/>
              </a:ext>
            </a:extLst>
          </a:blip>
          <a:srcRect l="22717" t="13673" r="19349" b="11117"/>
          <a:stretch/>
        </p:blipFill>
        <p:spPr>
          <a:xfrm rot="893229">
            <a:off x="4657603" y="4210073"/>
            <a:ext cx="443494" cy="575744"/>
          </a:xfrm>
          <a:prstGeom prst="rect">
            <a:avLst/>
          </a:prstGeom>
        </p:spPr>
      </p:pic>
      <p:pic>
        <p:nvPicPr>
          <p:cNvPr id="11" name="Grafik 10">
            <a:extLst>
              <a:ext uri="{FF2B5EF4-FFF2-40B4-BE49-F238E27FC236}">
                <a16:creationId xmlns:a16="http://schemas.microsoft.com/office/drawing/2014/main" id="{E5352E2E-0074-0BB8-A8A7-8F4184F1767B}"/>
              </a:ext>
            </a:extLst>
          </p:cNvPr>
          <p:cNvPicPr>
            <a:picLocks noChangeAspect="1"/>
          </p:cNvPicPr>
          <p:nvPr/>
        </p:nvPicPr>
        <p:blipFill>
          <a:blip r:embed="rId4"/>
          <a:stretch>
            <a:fillRect/>
          </a:stretch>
        </p:blipFill>
        <p:spPr>
          <a:xfrm rot="8821305">
            <a:off x="4203548" y="3016671"/>
            <a:ext cx="549084" cy="445830"/>
          </a:xfrm>
          <a:prstGeom prst="rect">
            <a:avLst/>
          </a:prstGeom>
        </p:spPr>
      </p:pic>
      <p:pic>
        <p:nvPicPr>
          <p:cNvPr id="12" name="Grafik 11" descr="Münzen">
            <a:extLst>
              <a:ext uri="{FF2B5EF4-FFF2-40B4-BE49-F238E27FC236}">
                <a16:creationId xmlns:a16="http://schemas.microsoft.com/office/drawing/2014/main" id="{B7DB813B-C4F3-CF64-648E-69BDB01FA15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829798" y="3675920"/>
            <a:ext cx="496669" cy="496669"/>
          </a:xfrm>
          <a:prstGeom prst="rect">
            <a:avLst/>
          </a:prstGeom>
        </p:spPr>
      </p:pic>
      <p:pic>
        <p:nvPicPr>
          <p:cNvPr id="13" name="Grafik 12">
            <a:extLst>
              <a:ext uri="{FF2B5EF4-FFF2-40B4-BE49-F238E27FC236}">
                <a16:creationId xmlns:a16="http://schemas.microsoft.com/office/drawing/2014/main" id="{BF660885-B551-F73A-7A8C-C45F09854CB2}"/>
              </a:ext>
            </a:extLst>
          </p:cNvPr>
          <p:cNvPicPr>
            <a:picLocks noChangeAspect="1"/>
          </p:cNvPicPr>
          <p:nvPr/>
        </p:nvPicPr>
        <p:blipFill>
          <a:blip r:embed="rId7"/>
          <a:stretch>
            <a:fillRect/>
          </a:stretch>
        </p:blipFill>
        <p:spPr>
          <a:xfrm>
            <a:off x="2657947" y="3137634"/>
            <a:ext cx="859611" cy="585267"/>
          </a:xfrm>
          <a:prstGeom prst="rect">
            <a:avLst/>
          </a:prstGeom>
        </p:spPr>
      </p:pic>
      <p:pic>
        <p:nvPicPr>
          <p:cNvPr id="14" name="Grafik 13">
            <a:extLst>
              <a:ext uri="{FF2B5EF4-FFF2-40B4-BE49-F238E27FC236}">
                <a16:creationId xmlns:a16="http://schemas.microsoft.com/office/drawing/2014/main" id="{9F391D0B-F15F-B341-1D9A-CD886A4D3B3F}"/>
              </a:ext>
            </a:extLst>
          </p:cNvPr>
          <p:cNvPicPr>
            <a:picLocks noChangeAspect="1"/>
          </p:cNvPicPr>
          <p:nvPr/>
        </p:nvPicPr>
        <p:blipFill>
          <a:blip r:embed="rId8"/>
          <a:stretch>
            <a:fillRect/>
          </a:stretch>
        </p:blipFill>
        <p:spPr>
          <a:xfrm rot="12987347">
            <a:off x="2324721" y="2891542"/>
            <a:ext cx="487722" cy="487722"/>
          </a:xfrm>
          <a:prstGeom prst="rect">
            <a:avLst/>
          </a:prstGeom>
        </p:spPr>
      </p:pic>
      <p:pic>
        <p:nvPicPr>
          <p:cNvPr id="15" name="Grafik 14">
            <a:extLst>
              <a:ext uri="{FF2B5EF4-FFF2-40B4-BE49-F238E27FC236}">
                <a16:creationId xmlns:a16="http://schemas.microsoft.com/office/drawing/2014/main" id="{7F707117-18D2-5FF6-600E-B5D16A6CAF57}"/>
              </a:ext>
            </a:extLst>
          </p:cNvPr>
          <p:cNvPicPr>
            <a:picLocks noChangeAspect="1"/>
          </p:cNvPicPr>
          <p:nvPr/>
        </p:nvPicPr>
        <p:blipFill>
          <a:blip r:embed="rId4"/>
          <a:stretch>
            <a:fillRect/>
          </a:stretch>
        </p:blipFill>
        <p:spPr>
          <a:xfrm rot="19653050">
            <a:off x="2326074" y="3856144"/>
            <a:ext cx="549084" cy="445830"/>
          </a:xfrm>
          <a:prstGeom prst="rect">
            <a:avLst/>
          </a:prstGeom>
        </p:spPr>
      </p:pic>
      <p:pic>
        <p:nvPicPr>
          <p:cNvPr id="16" name="Grafik 15">
            <a:extLst>
              <a:ext uri="{FF2B5EF4-FFF2-40B4-BE49-F238E27FC236}">
                <a16:creationId xmlns:a16="http://schemas.microsoft.com/office/drawing/2014/main" id="{9C9D49FE-D44E-8DF6-D1BD-CB8DC6133A74}"/>
              </a:ext>
            </a:extLst>
          </p:cNvPr>
          <p:cNvPicPr>
            <a:picLocks noChangeAspect="1"/>
          </p:cNvPicPr>
          <p:nvPr/>
        </p:nvPicPr>
        <p:blipFill rotWithShape="1">
          <a:blip r:embed="rId9">
            <a:extLst>
              <a:ext uri="{28A0092B-C50C-407E-A947-70E740481C1C}">
                <a14:useLocalDpi xmlns:a14="http://schemas.microsoft.com/office/drawing/2010/main" val="0"/>
              </a:ext>
            </a:extLst>
          </a:blip>
          <a:srcRect t="1" r="10863" b="63541"/>
          <a:stretch/>
        </p:blipFill>
        <p:spPr>
          <a:xfrm>
            <a:off x="2895590" y="3041745"/>
            <a:ext cx="869545" cy="355641"/>
          </a:xfrm>
          <a:prstGeom prst="rect">
            <a:avLst/>
          </a:prstGeom>
        </p:spPr>
      </p:pic>
      <p:pic>
        <p:nvPicPr>
          <p:cNvPr id="17" name="Grafik 16">
            <a:extLst>
              <a:ext uri="{FF2B5EF4-FFF2-40B4-BE49-F238E27FC236}">
                <a16:creationId xmlns:a16="http://schemas.microsoft.com/office/drawing/2014/main" id="{419BB70B-8334-2C41-8183-8212304006FC}"/>
              </a:ext>
            </a:extLst>
          </p:cNvPr>
          <p:cNvPicPr>
            <a:picLocks noChangeAspect="1"/>
          </p:cNvPicPr>
          <p:nvPr/>
        </p:nvPicPr>
        <p:blipFill>
          <a:blip r:embed="rId8"/>
          <a:stretch>
            <a:fillRect/>
          </a:stretch>
        </p:blipFill>
        <p:spPr>
          <a:xfrm rot="1294752">
            <a:off x="4233606" y="3903525"/>
            <a:ext cx="487722" cy="588047"/>
          </a:xfrm>
          <a:prstGeom prst="rect">
            <a:avLst/>
          </a:prstGeom>
        </p:spPr>
      </p:pic>
      <p:pic>
        <p:nvPicPr>
          <p:cNvPr id="18" name="Grafik 17">
            <a:extLst>
              <a:ext uri="{FF2B5EF4-FFF2-40B4-BE49-F238E27FC236}">
                <a16:creationId xmlns:a16="http://schemas.microsoft.com/office/drawing/2014/main" id="{1AB18710-0A78-16C8-3B14-880B20A53E1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545520" y="2498293"/>
            <a:ext cx="855705" cy="855705"/>
          </a:xfrm>
          <a:prstGeom prst="rect">
            <a:avLst/>
          </a:prstGeom>
        </p:spPr>
      </p:pic>
      <p:pic>
        <p:nvPicPr>
          <p:cNvPr id="19" name="Grafik 18">
            <a:extLst>
              <a:ext uri="{FF2B5EF4-FFF2-40B4-BE49-F238E27FC236}">
                <a16:creationId xmlns:a16="http://schemas.microsoft.com/office/drawing/2014/main" id="{CEE1A036-B92B-6AE3-D2ED-07CCF9943612}"/>
              </a:ext>
            </a:extLst>
          </p:cNvPr>
          <p:cNvPicPr>
            <a:picLocks noChangeAspect="1"/>
          </p:cNvPicPr>
          <p:nvPr/>
        </p:nvPicPr>
        <p:blipFill rotWithShape="1">
          <a:blip r:embed="rId9">
            <a:extLst>
              <a:ext uri="{28A0092B-C50C-407E-A947-70E740481C1C}">
                <a14:useLocalDpi xmlns:a14="http://schemas.microsoft.com/office/drawing/2010/main" val="0"/>
              </a:ext>
            </a:extLst>
          </a:blip>
          <a:srcRect t="1" r="10863" b="63541"/>
          <a:stretch/>
        </p:blipFill>
        <p:spPr>
          <a:xfrm>
            <a:off x="4475560" y="2305927"/>
            <a:ext cx="869545" cy="355641"/>
          </a:xfrm>
          <a:prstGeom prst="rect">
            <a:avLst/>
          </a:prstGeom>
        </p:spPr>
      </p:pic>
      <p:pic>
        <p:nvPicPr>
          <p:cNvPr id="20" name="Grafik 19">
            <a:extLst>
              <a:ext uri="{FF2B5EF4-FFF2-40B4-BE49-F238E27FC236}">
                <a16:creationId xmlns:a16="http://schemas.microsoft.com/office/drawing/2014/main" id="{7DB78FB1-A20D-EA1A-9112-73C1D33D1E80}"/>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864025" y="4500376"/>
            <a:ext cx="817288" cy="817288"/>
          </a:xfrm>
          <a:prstGeom prst="rect">
            <a:avLst/>
          </a:prstGeom>
        </p:spPr>
      </p:pic>
      <p:pic>
        <p:nvPicPr>
          <p:cNvPr id="26" name="Grafik 25">
            <a:extLst>
              <a:ext uri="{FF2B5EF4-FFF2-40B4-BE49-F238E27FC236}">
                <a16:creationId xmlns:a16="http://schemas.microsoft.com/office/drawing/2014/main" id="{F9EF5B3E-B617-9224-0618-D92A6F9883D9}"/>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774485" y="2370115"/>
            <a:ext cx="628272" cy="628272"/>
          </a:xfrm>
          <a:prstGeom prst="rect">
            <a:avLst/>
          </a:prstGeom>
        </p:spPr>
      </p:pic>
      <p:sp>
        <p:nvSpPr>
          <p:cNvPr id="27" name="Textfeld 26">
            <a:extLst>
              <a:ext uri="{FF2B5EF4-FFF2-40B4-BE49-F238E27FC236}">
                <a16:creationId xmlns:a16="http://schemas.microsoft.com/office/drawing/2014/main" id="{76592A51-3429-AA55-31AE-3D1CC46239C5}"/>
              </a:ext>
            </a:extLst>
          </p:cNvPr>
          <p:cNvSpPr txBox="1"/>
          <p:nvPr/>
        </p:nvSpPr>
        <p:spPr>
          <a:xfrm>
            <a:off x="1732655" y="2957693"/>
            <a:ext cx="879645" cy="307777"/>
          </a:xfrm>
          <a:prstGeom prst="rect">
            <a:avLst/>
          </a:prstGeom>
          <a:noFill/>
        </p:spPr>
        <p:txBody>
          <a:bodyPr wrap="square" rtlCol="0">
            <a:spAutoFit/>
          </a:bodyPr>
          <a:lstStyle/>
          <a:p>
            <a:r>
              <a:rPr lang="de-DE" sz="1400" b="1" dirty="0">
                <a:latin typeface="Arial" panose="020B0604020202020204" pitchFamily="34" charset="0"/>
                <a:cs typeface="Arial" panose="020B0604020202020204" pitchFamily="34" charset="0"/>
              </a:rPr>
              <a:t>Pfarrer</a:t>
            </a:r>
            <a:endParaRPr lang="de-DE" sz="1200" b="1" dirty="0">
              <a:latin typeface="Arial" panose="020B0604020202020204" pitchFamily="34" charset="0"/>
              <a:cs typeface="Arial" panose="020B0604020202020204" pitchFamily="34" charset="0"/>
            </a:endParaRPr>
          </a:p>
        </p:txBody>
      </p:sp>
      <p:pic>
        <p:nvPicPr>
          <p:cNvPr id="28" name="Grafik 27">
            <a:extLst>
              <a:ext uri="{FF2B5EF4-FFF2-40B4-BE49-F238E27FC236}">
                <a16:creationId xmlns:a16="http://schemas.microsoft.com/office/drawing/2014/main" id="{607477EC-3E80-00E3-779E-8DC520F4FA0C}"/>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96976" y="2387904"/>
            <a:ext cx="628272" cy="628272"/>
          </a:xfrm>
          <a:prstGeom prst="rect">
            <a:avLst/>
          </a:prstGeom>
        </p:spPr>
      </p:pic>
      <p:sp>
        <p:nvSpPr>
          <p:cNvPr id="29" name="Textfeld 28">
            <a:extLst>
              <a:ext uri="{FF2B5EF4-FFF2-40B4-BE49-F238E27FC236}">
                <a16:creationId xmlns:a16="http://schemas.microsoft.com/office/drawing/2014/main" id="{7BAC9FEF-E85A-2710-8FC3-28C96905149C}"/>
              </a:ext>
            </a:extLst>
          </p:cNvPr>
          <p:cNvSpPr txBox="1"/>
          <p:nvPr/>
        </p:nvSpPr>
        <p:spPr>
          <a:xfrm>
            <a:off x="1556660" y="2416154"/>
            <a:ext cx="269988" cy="707886"/>
          </a:xfrm>
          <a:prstGeom prst="rect">
            <a:avLst/>
          </a:prstGeom>
          <a:noFill/>
        </p:spPr>
        <p:txBody>
          <a:bodyPr wrap="square" rtlCol="0">
            <a:spAutoFit/>
          </a:bodyPr>
          <a:lstStyle/>
          <a:p>
            <a:r>
              <a:rPr lang="de-DE" sz="4000" dirty="0">
                <a:latin typeface="Arial Narrow" panose="020B0606020202030204" pitchFamily="34" charset="0"/>
                <a:cs typeface="Arial" panose="020B0604020202020204" pitchFamily="34" charset="0"/>
              </a:rPr>
              <a:t>/</a:t>
            </a:r>
          </a:p>
        </p:txBody>
      </p:sp>
      <p:pic>
        <p:nvPicPr>
          <p:cNvPr id="30" name="Grafik 29">
            <a:extLst>
              <a:ext uri="{FF2B5EF4-FFF2-40B4-BE49-F238E27FC236}">
                <a16:creationId xmlns:a16="http://schemas.microsoft.com/office/drawing/2014/main" id="{A63910D9-2DA7-1AFD-5563-640C49DB702F}"/>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925940" y="4012824"/>
            <a:ext cx="628272" cy="628272"/>
          </a:xfrm>
          <a:prstGeom prst="rect">
            <a:avLst/>
          </a:prstGeom>
        </p:spPr>
      </p:pic>
      <p:sp>
        <p:nvSpPr>
          <p:cNvPr id="31" name="Textfeld 30">
            <a:extLst>
              <a:ext uri="{FF2B5EF4-FFF2-40B4-BE49-F238E27FC236}">
                <a16:creationId xmlns:a16="http://schemas.microsoft.com/office/drawing/2014/main" id="{2D4E6F27-CAA2-6ED5-E796-57935A1A1A0A}"/>
              </a:ext>
            </a:extLst>
          </p:cNvPr>
          <p:cNvSpPr txBox="1"/>
          <p:nvPr/>
        </p:nvSpPr>
        <p:spPr>
          <a:xfrm>
            <a:off x="1619325" y="4524129"/>
            <a:ext cx="1386348" cy="523220"/>
          </a:xfrm>
          <a:prstGeom prst="rect">
            <a:avLst/>
          </a:prstGeom>
          <a:noFill/>
        </p:spPr>
        <p:txBody>
          <a:bodyPr wrap="square" rtlCol="0">
            <a:spAutoFit/>
          </a:bodyPr>
          <a:lstStyle/>
          <a:p>
            <a:r>
              <a:rPr lang="de-DE" sz="1400" b="1" dirty="0" err="1">
                <a:latin typeface="Arial" panose="020B0604020202020204" pitchFamily="34" charset="0"/>
                <a:cs typeface="Arial" panose="020B0604020202020204" pitchFamily="34" charset="0"/>
              </a:rPr>
              <a:t>Verwaltungs-beauftragte:r</a:t>
            </a:r>
            <a:endParaRPr lang="de-DE" sz="1400" b="1" dirty="0">
              <a:latin typeface="Arial" panose="020B0604020202020204" pitchFamily="34" charset="0"/>
              <a:cs typeface="Arial" panose="020B0604020202020204" pitchFamily="34" charset="0"/>
            </a:endParaRPr>
          </a:p>
        </p:txBody>
      </p:sp>
      <p:pic>
        <p:nvPicPr>
          <p:cNvPr id="32" name="Grafik 31">
            <a:extLst>
              <a:ext uri="{FF2B5EF4-FFF2-40B4-BE49-F238E27FC236}">
                <a16:creationId xmlns:a16="http://schemas.microsoft.com/office/drawing/2014/main" id="{88FDA456-9F93-19B3-1D0C-A18D4066112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97629" y="3365509"/>
            <a:ext cx="1005389" cy="1005389"/>
          </a:xfrm>
          <a:prstGeom prst="rect">
            <a:avLst/>
          </a:prstGeom>
        </p:spPr>
      </p:pic>
      <p:sp>
        <p:nvSpPr>
          <p:cNvPr id="33" name="Textfeld 32">
            <a:extLst>
              <a:ext uri="{FF2B5EF4-FFF2-40B4-BE49-F238E27FC236}">
                <a16:creationId xmlns:a16="http://schemas.microsoft.com/office/drawing/2014/main" id="{1B150735-3950-9B1E-BED1-4E1F429DF296}"/>
              </a:ext>
            </a:extLst>
          </p:cNvPr>
          <p:cNvSpPr txBox="1"/>
          <p:nvPr/>
        </p:nvSpPr>
        <p:spPr>
          <a:xfrm>
            <a:off x="3516364" y="4335826"/>
            <a:ext cx="1386348" cy="307777"/>
          </a:xfrm>
          <a:prstGeom prst="rect">
            <a:avLst/>
          </a:prstGeom>
          <a:noFill/>
        </p:spPr>
        <p:txBody>
          <a:bodyPr wrap="square" rtlCol="0">
            <a:spAutoFit/>
          </a:bodyPr>
          <a:lstStyle/>
          <a:p>
            <a:r>
              <a:rPr lang="de-DE" sz="1400" b="1" dirty="0">
                <a:latin typeface="Arial" panose="020B0604020202020204" pitchFamily="34" charset="0"/>
                <a:cs typeface="Arial" panose="020B0604020202020204" pitchFamily="34" charset="0"/>
              </a:rPr>
              <a:t>KGR</a:t>
            </a:r>
          </a:p>
        </p:txBody>
      </p:sp>
      <p:sp>
        <p:nvSpPr>
          <p:cNvPr id="34" name="Inhaltsplatzhalter 4">
            <a:extLst>
              <a:ext uri="{FF2B5EF4-FFF2-40B4-BE49-F238E27FC236}">
                <a16:creationId xmlns:a16="http://schemas.microsoft.com/office/drawing/2014/main" id="{61B303A8-965F-20A4-DE70-72B9246878F2}"/>
              </a:ext>
            </a:extLst>
          </p:cNvPr>
          <p:cNvSpPr txBox="1">
            <a:spLocks/>
          </p:cNvSpPr>
          <p:nvPr/>
        </p:nvSpPr>
        <p:spPr>
          <a:xfrm>
            <a:off x="6228494" y="1929600"/>
            <a:ext cx="5550307" cy="3729141"/>
          </a:xfrm>
          <a:prstGeom prst="rect">
            <a:avLst/>
          </a:prstGeom>
          <a:solidFill>
            <a:srgbClr val="F5F6F0"/>
          </a:solidFill>
        </p:spPr>
        <p:txBody>
          <a:bodyPr vert="horz" lIns="91440" tIns="45720" rIns="91440" bIns="45720" rtlCol="0">
            <a:normAutofit lnSpcReduction="10000"/>
          </a:bodyPr>
          <a:lstStyle>
            <a:lvl1pPr marL="0" indent="0" algn="l" defTabSz="914400" rtl="0" eaLnBrk="1" latinLnBrk="0" hangingPunct="1">
              <a:lnSpc>
                <a:spcPct val="90000"/>
              </a:lnSpc>
              <a:spcBef>
                <a:spcPts val="1000"/>
              </a:spcBef>
              <a:buFontTx/>
              <a:buNone/>
              <a:defRPr sz="1800" kern="1200" spc="100" baseline="0">
                <a:solidFill>
                  <a:srgbClr val="0F2639"/>
                </a:solidFill>
                <a:latin typeface="Arial" panose="020B0604020202020204" pitchFamily="34" charset="0"/>
                <a:ea typeface="Arial" panose="020B0604020202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F2639"/>
                </a:solidFill>
                <a:latin typeface="Merriweather 24pt Light" pitchFamily="2" charset="0"/>
                <a:ea typeface="Merriweather 24pt Light" pitchFamily="2" charset="0"/>
                <a:cs typeface="Merriweather 24pt Light"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F2639"/>
                </a:solidFill>
                <a:latin typeface="Merriweather 24pt Light" pitchFamily="2" charset="0"/>
                <a:ea typeface="Merriweather 24pt Light" pitchFamily="2" charset="0"/>
                <a:cs typeface="Merriweather 24pt Light"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F2639"/>
                </a:solidFill>
                <a:latin typeface="Merriweather 24pt Light" pitchFamily="2" charset="0"/>
                <a:ea typeface="Merriweather 24pt Light" pitchFamily="2" charset="0"/>
                <a:cs typeface="Merriweather 24pt Light"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F2639"/>
                </a:solidFill>
                <a:latin typeface="Merriweather 24pt Light" pitchFamily="2" charset="0"/>
                <a:ea typeface="Merriweather 24pt Light" pitchFamily="2" charset="0"/>
                <a:cs typeface="Merriweather 24pt Light"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Aft>
                <a:spcPts val="1000"/>
              </a:spcAft>
            </a:pPr>
            <a:r>
              <a:rPr lang="de-DE" b="1" dirty="0"/>
              <a:t>Mitglieder des KGR (nach KGO § 21)</a:t>
            </a:r>
          </a:p>
          <a:p>
            <a:pPr marL="285750" indent="-285750">
              <a:lnSpc>
                <a:spcPct val="100000"/>
              </a:lnSpc>
              <a:buFont typeface="Arial" panose="020B0604020202020204" pitchFamily="34" charset="0"/>
              <a:buChar char="•"/>
            </a:pPr>
            <a:r>
              <a:rPr lang="de-DE" dirty="0"/>
              <a:t>gewählte Gemeindemitglieder </a:t>
            </a:r>
          </a:p>
          <a:p>
            <a:pPr marL="285750" indent="-285750">
              <a:lnSpc>
                <a:spcPct val="100000"/>
              </a:lnSpc>
              <a:buFont typeface="Arial" panose="020B0604020202020204" pitchFamily="34" charset="0"/>
              <a:buChar char="•"/>
            </a:pPr>
            <a:r>
              <a:rPr lang="de-DE" dirty="0"/>
              <a:t>Pfarrer</a:t>
            </a:r>
          </a:p>
          <a:p>
            <a:pPr marL="285750" indent="-285750">
              <a:lnSpc>
                <a:spcPct val="100000"/>
              </a:lnSpc>
              <a:buFont typeface="Arial" panose="020B0604020202020204" pitchFamily="34" charset="0"/>
              <a:buChar char="•"/>
            </a:pPr>
            <a:r>
              <a:rPr lang="de-DE" dirty="0" err="1"/>
              <a:t>Pfarrbeauftragte:r</a:t>
            </a:r>
            <a:r>
              <a:rPr lang="de-DE" dirty="0"/>
              <a:t> (+ moderierender Priester)</a:t>
            </a:r>
          </a:p>
          <a:p>
            <a:pPr marL="285750" indent="-285750">
              <a:lnSpc>
                <a:spcPct val="100000"/>
              </a:lnSpc>
              <a:buFont typeface="Arial" panose="020B0604020202020204" pitchFamily="34" charset="0"/>
              <a:buChar char="•"/>
            </a:pPr>
            <a:r>
              <a:rPr lang="de-DE" dirty="0"/>
              <a:t>Vertretungen der Ausschüsse</a:t>
            </a:r>
          </a:p>
          <a:p>
            <a:pPr marL="285750" indent="-285750">
              <a:lnSpc>
                <a:spcPct val="100000"/>
              </a:lnSpc>
              <a:buFont typeface="Arial" panose="020B0604020202020204" pitchFamily="34" charset="0"/>
              <a:buChar char="•"/>
            </a:pPr>
            <a:r>
              <a:rPr lang="de-DE" dirty="0"/>
              <a:t>und weitere Mitglieder</a:t>
            </a:r>
          </a:p>
          <a:p>
            <a:pPr marL="285750" indent="-285750">
              <a:lnSpc>
                <a:spcPct val="100000"/>
              </a:lnSpc>
              <a:buFont typeface="Arial" panose="020B0604020202020204" pitchFamily="34" charset="0"/>
              <a:buChar char="•"/>
            </a:pPr>
            <a:endParaRPr lang="de-DE" dirty="0"/>
          </a:p>
          <a:p>
            <a:pPr>
              <a:lnSpc>
                <a:spcPct val="100000"/>
              </a:lnSpc>
            </a:pPr>
            <a:r>
              <a:rPr lang="de-DE" dirty="0"/>
              <a:t>Genaue Größe und Zusammensetzung wird noch erarbeitet</a:t>
            </a:r>
          </a:p>
          <a:p>
            <a:pPr>
              <a:lnSpc>
                <a:spcPct val="100000"/>
              </a:lnSpc>
              <a:spcAft>
                <a:spcPts val="1000"/>
              </a:spcAft>
            </a:pPr>
            <a:endParaRPr lang="de-DE" b="1" dirty="0"/>
          </a:p>
          <a:p>
            <a:pPr>
              <a:lnSpc>
                <a:spcPct val="100000"/>
              </a:lnSpc>
              <a:spcAft>
                <a:spcPts val="1000"/>
              </a:spcAft>
            </a:pPr>
            <a:endParaRPr lang="de-DE" b="1" dirty="0"/>
          </a:p>
        </p:txBody>
      </p:sp>
      <p:sp>
        <p:nvSpPr>
          <p:cNvPr id="3" name="Textplatzhalter 2">
            <a:extLst>
              <a:ext uri="{FF2B5EF4-FFF2-40B4-BE49-F238E27FC236}">
                <a16:creationId xmlns:a16="http://schemas.microsoft.com/office/drawing/2014/main" id="{B33F9BED-9924-AB9F-1625-29CDC73C343B}"/>
              </a:ext>
            </a:extLst>
          </p:cNvPr>
          <p:cNvSpPr txBox="1">
            <a:spLocks/>
          </p:cNvSpPr>
          <p:nvPr/>
        </p:nvSpPr>
        <p:spPr>
          <a:xfrm>
            <a:off x="450505" y="1466851"/>
            <a:ext cx="7243635" cy="342900"/>
          </a:xfrm>
          <a:prstGeom prst="rect">
            <a:avLst/>
          </a:prstGeom>
          <a:solidFill>
            <a:srgbClr val="132A3E">
              <a:alpha val="69804"/>
            </a:srgbClr>
          </a:solidFill>
        </p:spPr>
        <p:txBody>
          <a:bodyPr vert="horz" lIns="91440" tIns="45720" rIns="91440" bIns="45720" rtlCol="0" anchor="ctr">
            <a:noAutofit/>
          </a:bodyPr>
          <a:lstStyle>
            <a:lvl1pPr marL="0" indent="0" algn="ctr" defTabSz="914400" rtl="0" eaLnBrk="1" latinLnBrk="0" hangingPunct="1">
              <a:lnSpc>
                <a:spcPct val="90000"/>
              </a:lnSpc>
              <a:spcBef>
                <a:spcPts val="1000"/>
              </a:spcBef>
              <a:buFontTx/>
              <a:buNone/>
              <a:defRPr sz="1800" b="1" kern="1200" spc="100" baseline="0">
                <a:solidFill>
                  <a:schemeClr val="bg1"/>
                </a:solidFill>
                <a:latin typeface="Arial" panose="020B0604020202020204" pitchFamily="34" charset="0"/>
                <a:ea typeface="Arial" panose="020B0604020202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F2639"/>
                </a:solidFill>
                <a:latin typeface="Merriweather 24pt Light" pitchFamily="2" charset="0"/>
                <a:ea typeface="Merriweather 24pt Light" pitchFamily="2" charset="0"/>
                <a:cs typeface="Merriweather 24pt Light"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F2639"/>
                </a:solidFill>
                <a:latin typeface="Merriweather 24pt Light" pitchFamily="2" charset="0"/>
                <a:ea typeface="Merriweather 24pt Light" pitchFamily="2" charset="0"/>
                <a:cs typeface="Merriweather 24pt Light"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F2639"/>
                </a:solidFill>
                <a:latin typeface="Merriweather 24pt Light" pitchFamily="2" charset="0"/>
                <a:ea typeface="Merriweather 24pt Light" pitchFamily="2" charset="0"/>
                <a:cs typeface="Merriweather 24pt Light"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F2639"/>
                </a:solidFill>
                <a:latin typeface="Merriweather 24pt Light" pitchFamily="2" charset="0"/>
                <a:ea typeface="Merriweather 24pt Light" pitchFamily="2" charset="0"/>
                <a:cs typeface="Merriweather 24pt Light"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de-DE" dirty="0"/>
              <a:t>Der Kirchengemeinderat leitet zusammen mit dem Pfarrer</a:t>
            </a:r>
          </a:p>
        </p:txBody>
      </p:sp>
      <p:sp>
        <p:nvSpPr>
          <p:cNvPr id="5" name="Textfeld 4">
            <a:extLst>
              <a:ext uri="{FF2B5EF4-FFF2-40B4-BE49-F238E27FC236}">
                <a16:creationId xmlns:a16="http://schemas.microsoft.com/office/drawing/2014/main" id="{E4696F06-AA8E-31F3-F59E-E549CA8BD476}"/>
              </a:ext>
            </a:extLst>
          </p:cNvPr>
          <p:cNvSpPr txBox="1"/>
          <p:nvPr/>
        </p:nvSpPr>
        <p:spPr>
          <a:xfrm>
            <a:off x="867907" y="2957693"/>
            <a:ext cx="1278964" cy="523220"/>
          </a:xfrm>
          <a:prstGeom prst="rect">
            <a:avLst/>
          </a:prstGeom>
          <a:noFill/>
        </p:spPr>
        <p:txBody>
          <a:bodyPr wrap="square" rtlCol="0">
            <a:spAutoFit/>
          </a:bodyPr>
          <a:lstStyle/>
          <a:p>
            <a:r>
              <a:rPr lang="de-DE" sz="1400" b="1" dirty="0" err="1">
                <a:latin typeface="Arial" panose="020B0604020202020204" pitchFamily="34" charset="0"/>
                <a:cs typeface="Arial" panose="020B0604020202020204" pitchFamily="34" charset="0"/>
              </a:rPr>
              <a:t>Pfarr-beauftragte:r</a:t>
            </a:r>
            <a:endParaRPr lang="de-DE" sz="12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501034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E9CD2C54-AD8A-154E-C00A-9F04A03182A7}"/>
              </a:ext>
            </a:extLst>
          </p:cNvPr>
          <p:cNvSpPr>
            <a:spLocks noGrp="1"/>
          </p:cNvSpPr>
          <p:nvPr>
            <p:ph type="body" sz="quarter" idx="10"/>
          </p:nvPr>
        </p:nvSpPr>
        <p:spPr/>
        <p:txBody>
          <a:bodyPr>
            <a:normAutofit/>
          </a:bodyPr>
          <a:lstStyle/>
          <a:p>
            <a:r>
              <a:rPr lang="de-DE" dirty="0"/>
              <a:t>Die vorliegende Präsentation ermöglicht den Gremien für die Phase der Umschreibung der Raumschaften eine kompakte Information </a:t>
            </a:r>
          </a:p>
          <a:p>
            <a:pPr marL="285750" indent="-285750">
              <a:buFont typeface="Arial" panose="020B0604020202020204" pitchFamily="34" charset="0"/>
              <a:buChar char="•"/>
            </a:pPr>
            <a:r>
              <a:rPr lang="de-DE" dirty="0"/>
              <a:t>über die grundlegenden Rahmenbedingungen und Ziele von „Seelsorge in neuen Strukturen“</a:t>
            </a:r>
          </a:p>
          <a:p>
            <a:pPr marL="285750" indent="-285750">
              <a:buFont typeface="Arial" panose="020B0604020202020204" pitchFamily="34" charset="0"/>
              <a:buChar char="•"/>
            </a:pPr>
            <a:r>
              <a:rPr lang="de-DE" dirty="0"/>
              <a:t>zum bisherigen Projektverlauf</a:t>
            </a:r>
          </a:p>
          <a:p>
            <a:pPr marL="285750" indent="-285750">
              <a:buFont typeface="Arial" panose="020B0604020202020204" pitchFamily="34" charset="0"/>
              <a:buChar char="•"/>
            </a:pPr>
            <a:r>
              <a:rPr lang="de-DE" dirty="0"/>
              <a:t>zu den Voten des Diözesanrates, die sich Bischof Dr. Krämer zu eigen gemacht hat.</a:t>
            </a:r>
          </a:p>
          <a:p>
            <a:r>
              <a:rPr lang="de-DE" dirty="0"/>
              <a:t>Die weitere Planung, die anstehenden Schritte, Grundsätze und Kriterien für die Umschreibung der Raumschaften werden erläutert.</a:t>
            </a:r>
          </a:p>
          <a:p>
            <a:r>
              <a:rPr lang="de-DE" i="1" dirty="0"/>
              <a:t>Folien mit der Überschrift „</a:t>
            </a:r>
            <a:r>
              <a:rPr lang="de-DE" b="1" i="1" dirty="0">
                <a:solidFill>
                  <a:srgbClr val="ED694B"/>
                </a:solidFill>
              </a:rPr>
              <a:t>Und</a:t>
            </a:r>
            <a:r>
              <a:rPr lang="de-DE" i="1" dirty="0">
                <a:solidFill>
                  <a:srgbClr val="FFC000"/>
                </a:solidFill>
              </a:rPr>
              <a:t> </a:t>
            </a:r>
            <a:r>
              <a:rPr lang="de-DE" i="1" dirty="0">
                <a:solidFill>
                  <a:schemeClr val="tx1"/>
                </a:solidFill>
              </a:rPr>
              <a:t>……“ (Folien 16 bis 20) können – je nach zeitlichen Möglichkeiten – als vertiefende Information genutzt werden.</a:t>
            </a:r>
            <a:endParaRPr lang="de-DE" i="1" dirty="0"/>
          </a:p>
        </p:txBody>
      </p:sp>
      <p:sp>
        <p:nvSpPr>
          <p:cNvPr id="3" name="Foliennummernplatzhalter 2">
            <a:extLst>
              <a:ext uri="{FF2B5EF4-FFF2-40B4-BE49-F238E27FC236}">
                <a16:creationId xmlns:a16="http://schemas.microsoft.com/office/drawing/2014/main" id="{2F77C48B-0F84-6D02-535B-58CB4F2F062F}"/>
              </a:ext>
            </a:extLst>
          </p:cNvPr>
          <p:cNvSpPr>
            <a:spLocks noGrp="1"/>
          </p:cNvSpPr>
          <p:nvPr>
            <p:ph type="sldNum" sz="quarter" idx="4"/>
          </p:nvPr>
        </p:nvSpPr>
        <p:spPr/>
        <p:txBody>
          <a:bodyPr/>
          <a:lstStyle/>
          <a:p>
            <a:fld id="{86A5E7C0-A5B8-44DC-8DD7-3161616E7472}" type="datetime4">
              <a:rPr lang="de-DE" smtClean="0"/>
              <a:pPr/>
              <a:t>27. Januar 2026</a:t>
            </a:fld>
            <a:r>
              <a:rPr lang="de-DE"/>
              <a:t> | </a:t>
            </a:r>
            <a:fld id="{4A60C599-1F92-4E85-8393-825363EE31EB}" type="slidenum">
              <a:rPr lang="de-DE" smtClean="0"/>
              <a:pPr/>
              <a:t>2</a:t>
            </a:fld>
            <a:endParaRPr lang="de-DE" dirty="0"/>
          </a:p>
        </p:txBody>
      </p:sp>
      <p:sp>
        <p:nvSpPr>
          <p:cNvPr id="4" name="Titel 3">
            <a:extLst>
              <a:ext uri="{FF2B5EF4-FFF2-40B4-BE49-F238E27FC236}">
                <a16:creationId xmlns:a16="http://schemas.microsoft.com/office/drawing/2014/main" id="{C83AFFB5-E152-1C63-1F21-E587A55D9685}"/>
              </a:ext>
            </a:extLst>
          </p:cNvPr>
          <p:cNvSpPr>
            <a:spLocks noGrp="1"/>
          </p:cNvSpPr>
          <p:nvPr>
            <p:ph type="title"/>
          </p:nvPr>
        </p:nvSpPr>
        <p:spPr/>
        <p:txBody>
          <a:bodyPr/>
          <a:lstStyle/>
          <a:p>
            <a:r>
              <a:rPr lang="de-DE" dirty="0"/>
              <a:t>Hinweis</a:t>
            </a:r>
          </a:p>
        </p:txBody>
      </p:sp>
    </p:spTree>
    <p:extLst>
      <p:ext uri="{BB962C8B-B14F-4D97-AF65-F5344CB8AC3E}">
        <p14:creationId xmlns:p14="http://schemas.microsoft.com/office/powerpoint/2010/main" val="279230170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949047FB-3D0B-0A7F-5835-E2D2E7CDFC73}"/>
              </a:ext>
            </a:extLst>
          </p:cNvPr>
          <p:cNvSpPr>
            <a:spLocks noGrp="1"/>
          </p:cNvSpPr>
          <p:nvPr>
            <p:ph type="body" sz="quarter" idx="10"/>
          </p:nvPr>
        </p:nvSpPr>
        <p:spPr/>
        <p:txBody>
          <a:bodyPr/>
          <a:lstStyle/>
          <a:p>
            <a:r>
              <a:rPr lang="de-DE" dirty="0"/>
              <a:t>Das Projekt wurde </a:t>
            </a:r>
            <a:r>
              <a:rPr lang="de-DE" b="1" dirty="0"/>
              <a:t>im Sommer 2024 gestartet</a:t>
            </a:r>
          </a:p>
          <a:p>
            <a:pPr marL="285750" indent="-285750">
              <a:buFont typeface="Arial" panose="020B0604020202020204" pitchFamily="34" charset="0"/>
              <a:buChar char="•"/>
            </a:pPr>
            <a:r>
              <a:rPr lang="de-DE" b="1" dirty="0"/>
              <a:t>Ziel</a:t>
            </a:r>
            <a:r>
              <a:rPr lang="de-DE" dirty="0"/>
              <a:t> ist es, bis zum Jahr 2035 den</a:t>
            </a:r>
          </a:p>
          <a:p>
            <a:pPr marL="971550" lvl="1" indent="-285750"/>
            <a:r>
              <a:rPr lang="de-DE" dirty="0"/>
              <a:t>nichtsakralen,</a:t>
            </a:r>
          </a:p>
          <a:p>
            <a:pPr marL="971550" lvl="1" indent="-285750"/>
            <a:r>
              <a:rPr lang="de-DE" dirty="0"/>
              <a:t>beheizten und </a:t>
            </a:r>
          </a:p>
          <a:p>
            <a:pPr marL="971550" lvl="1" indent="-285750"/>
            <a:r>
              <a:rPr lang="de-DE" dirty="0"/>
              <a:t>Kirchensteuerfinanzierten</a:t>
            </a:r>
          </a:p>
          <a:p>
            <a:pPr lvl="1" indent="0">
              <a:buNone/>
            </a:pPr>
            <a:r>
              <a:rPr lang="de-DE" b="1" dirty="0"/>
              <a:t>Gebäudebestand</a:t>
            </a:r>
            <a:r>
              <a:rPr lang="de-DE" dirty="0"/>
              <a:t> der Kirchengemeinden in Bezug auf die Kosten </a:t>
            </a:r>
            <a:r>
              <a:rPr lang="de-DE" b="1" dirty="0"/>
              <a:t>um 30% </a:t>
            </a:r>
            <a:r>
              <a:rPr lang="de-DE" dirty="0"/>
              <a:t>zu </a:t>
            </a:r>
            <a:r>
              <a:rPr lang="de-DE" b="1" dirty="0"/>
              <a:t>reduzieren</a:t>
            </a:r>
            <a:r>
              <a:rPr lang="de-DE" dirty="0"/>
              <a:t>.</a:t>
            </a:r>
          </a:p>
          <a:p>
            <a:pPr lvl="1"/>
            <a:endParaRPr lang="de-DE" dirty="0"/>
          </a:p>
          <a:p>
            <a:pPr marL="285750" indent="-285750">
              <a:buFont typeface="Arial" panose="020B0604020202020204" pitchFamily="34" charset="0"/>
              <a:buChar char="•"/>
            </a:pPr>
            <a:r>
              <a:rPr lang="de-DE" b="1" dirty="0"/>
              <a:t>Aktuell</a:t>
            </a:r>
            <a:r>
              <a:rPr lang="de-DE" dirty="0"/>
              <a:t> werden die </a:t>
            </a:r>
            <a:r>
              <a:rPr lang="de-DE" b="1" dirty="0"/>
              <a:t>Optionen der Zukunftsausschüsse </a:t>
            </a:r>
            <a:r>
              <a:rPr lang="de-DE" dirty="0"/>
              <a:t>erwartet</a:t>
            </a:r>
          </a:p>
          <a:p>
            <a:endParaRPr lang="de-DE" dirty="0"/>
          </a:p>
        </p:txBody>
      </p:sp>
      <p:sp>
        <p:nvSpPr>
          <p:cNvPr id="3" name="Foliennummernplatzhalter 2">
            <a:extLst>
              <a:ext uri="{FF2B5EF4-FFF2-40B4-BE49-F238E27FC236}">
                <a16:creationId xmlns:a16="http://schemas.microsoft.com/office/drawing/2014/main" id="{307B6751-92EB-E4C2-27C9-43D11442082A}"/>
              </a:ext>
            </a:extLst>
          </p:cNvPr>
          <p:cNvSpPr>
            <a:spLocks noGrp="1"/>
          </p:cNvSpPr>
          <p:nvPr>
            <p:ph type="sldNum" sz="quarter" idx="4"/>
          </p:nvPr>
        </p:nvSpPr>
        <p:spPr/>
        <p:txBody>
          <a:bodyPr/>
          <a:lstStyle/>
          <a:p>
            <a:fld id="{86A5E7C0-A5B8-44DC-8DD7-3161616E7472}" type="datetime4">
              <a:rPr lang="de-DE" smtClean="0"/>
              <a:pPr/>
              <a:t>27. Januar 2026</a:t>
            </a:fld>
            <a:r>
              <a:rPr lang="de-DE"/>
              <a:t> | </a:t>
            </a:r>
            <a:fld id="{4A60C599-1F92-4E85-8393-825363EE31EB}" type="slidenum">
              <a:rPr lang="de-DE" smtClean="0"/>
              <a:pPr/>
              <a:t>20</a:t>
            </a:fld>
            <a:endParaRPr lang="de-DE" dirty="0"/>
          </a:p>
        </p:txBody>
      </p:sp>
      <p:sp>
        <p:nvSpPr>
          <p:cNvPr id="4" name="Titel 3">
            <a:extLst>
              <a:ext uri="{FF2B5EF4-FFF2-40B4-BE49-F238E27FC236}">
                <a16:creationId xmlns:a16="http://schemas.microsoft.com/office/drawing/2014/main" id="{62C29313-EFA8-E144-8F7F-2C386EE245F7}"/>
              </a:ext>
            </a:extLst>
          </p:cNvPr>
          <p:cNvSpPr>
            <a:spLocks noGrp="1"/>
          </p:cNvSpPr>
          <p:nvPr>
            <p:ph type="title"/>
          </p:nvPr>
        </p:nvSpPr>
        <p:spPr/>
        <p:txBody>
          <a:bodyPr/>
          <a:lstStyle/>
          <a:p>
            <a:r>
              <a:rPr lang="de-DE" dirty="0">
                <a:solidFill>
                  <a:srgbClr val="ED694B"/>
                </a:solidFill>
              </a:rPr>
              <a:t>Und</a:t>
            </a:r>
            <a:r>
              <a:rPr lang="de-DE" dirty="0"/>
              <a:t> was ist zukünftig mit Räumen?</a:t>
            </a:r>
          </a:p>
        </p:txBody>
      </p:sp>
      <p:sp>
        <p:nvSpPr>
          <p:cNvPr id="5" name="Textfeld 4">
            <a:extLst>
              <a:ext uri="{FF2B5EF4-FFF2-40B4-BE49-F238E27FC236}">
                <a16:creationId xmlns:a16="http://schemas.microsoft.com/office/drawing/2014/main" id="{9BA6A92C-CA72-1EA4-F010-DDFAC18717CE}"/>
              </a:ext>
            </a:extLst>
          </p:cNvPr>
          <p:cNvSpPr txBox="1"/>
          <p:nvPr/>
        </p:nvSpPr>
        <p:spPr>
          <a:xfrm>
            <a:off x="540094" y="4909964"/>
            <a:ext cx="10036466" cy="923330"/>
          </a:xfrm>
          <a:prstGeom prst="rect">
            <a:avLst/>
          </a:prstGeom>
          <a:solidFill>
            <a:srgbClr val="FFCC00"/>
          </a:solidFill>
        </p:spPr>
        <p:txBody>
          <a:bodyPr wrap="square" rtlCol="0">
            <a:spAutoFit/>
          </a:bodyPr>
          <a:lstStyle/>
          <a:p>
            <a:r>
              <a:rPr lang="de-DE" b="1" dirty="0">
                <a:latin typeface="Arial" panose="020B0604020202020204" pitchFamily="34" charset="0"/>
                <a:cs typeface="Arial" panose="020B0604020202020204" pitchFamily="34" charset="0"/>
              </a:rPr>
              <a:t>Vorhaben:</a:t>
            </a:r>
          </a:p>
          <a:p>
            <a:r>
              <a:rPr lang="de-DE" dirty="0">
                <a:latin typeface="Arial" panose="020B0604020202020204" pitchFamily="34" charset="0"/>
                <a:cs typeface="Arial" panose="020B0604020202020204" pitchFamily="34" charset="0"/>
              </a:rPr>
              <a:t>Zusammenführung und Abgleich mit den strukturellen Überlegungen, insbesondere im Hinblick auf Pfarrsitz und Pfarrbüro.</a:t>
            </a:r>
          </a:p>
        </p:txBody>
      </p:sp>
      <p:pic>
        <p:nvPicPr>
          <p:cNvPr id="6" name="Picture 5" descr="Q:\HAVIIIb-ProjRKdZ\Kommunikationsstrategie\Logo\Logo.jpg">
            <a:extLst>
              <a:ext uri="{FF2B5EF4-FFF2-40B4-BE49-F238E27FC236}">
                <a16:creationId xmlns:a16="http://schemas.microsoft.com/office/drawing/2014/main" id="{FE45BB14-3DBB-D481-F8DC-1E2EAC7F1AD7}"/>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480898" y="1641688"/>
            <a:ext cx="1979083" cy="17873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28035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25B0FB39-669A-4C8A-B309-F0C29362629B}"/>
              </a:ext>
            </a:extLst>
          </p:cNvPr>
          <p:cNvSpPr>
            <a:spLocks noGrp="1"/>
          </p:cNvSpPr>
          <p:nvPr>
            <p:ph type="sldNum" sz="quarter" idx="4"/>
          </p:nvPr>
        </p:nvSpPr>
        <p:spPr/>
        <p:txBody>
          <a:bodyPr/>
          <a:lstStyle/>
          <a:p>
            <a:fld id="{86A5E7C0-A5B8-44DC-8DD7-3161616E7472}" type="datetime4">
              <a:rPr lang="de-DE" smtClean="0"/>
              <a:pPr/>
              <a:t>27. Januar 2026</a:t>
            </a:fld>
            <a:r>
              <a:rPr lang="de-DE" dirty="0"/>
              <a:t> | </a:t>
            </a:r>
            <a:fld id="{4A60C599-1F92-4E85-8393-825363EE31EB}" type="slidenum">
              <a:rPr lang="de-DE" smtClean="0"/>
              <a:pPr/>
              <a:t>21</a:t>
            </a:fld>
            <a:endParaRPr lang="de-DE" dirty="0"/>
          </a:p>
        </p:txBody>
      </p:sp>
      <p:sp>
        <p:nvSpPr>
          <p:cNvPr id="4" name="Titel 2">
            <a:extLst>
              <a:ext uri="{FF2B5EF4-FFF2-40B4-BE49-F238E27FC236}">
                <a16:creationId xmlns:a16="http://schemas.microsoft.com/office/drawing/2014/main" id="{F074D562-96D6-489C-89C3-50E0D8F65F60}"/>
              </a:ext>
            </a:extLst>
          </p:cNvPr>
          <p:cNvSpPr>
            <a:spLocks noGrp="1"/>
          </p:cNvSpPr>
          <p:nvPr>
            <p:ph type="title"/>
          </p:nvPr>
        </p:nvSpPr>
        <p:spPr>
          <a:xfrm>
            <a:off x="450506" y="594434"/>
            <a:ext cx="9910085" cy="507831"/>
          </a:xfrm>
        </p:spPr>
        <p:txBody>
          <a:bodyPr/>
          <a:lstStyle/>
          <a:p>
            <a:r>
              <a:rPr lang="de-DE" sz="3000" dirty="0"/>
              <a:t>(Nicht)-pastorales Personal in der Kirchengemeinde</a:t>
            </a:r>
          </a:p>
        </p:txBody>
      </p:sp>
      <p:sp>
        <p:nvSpPr>
          <p:cNvPr id="6" name="Textplatzhalter 1">
            <a:extLst>
              <a:ext uri="{FF2B5EF4-FFF2-40B4-BE49-F238E27FC236}">
                <a16:creationId xmlns:a16="http://schemas.microsoft.com/office/drawing/2014/main" id="{BFACF247-BCF3-40A5-9DB3-B5818B9A0594}"/>
              </a:ext>
            </a:extLst>
          </p:cNvPr>
          <p:cNvSpPr txBox="1">
            <a:spLocks/>
          </p:cNvSpPr>
          <p:nvPr/>
        </p:nvSpPr>
        <p:spPr>
          <a:xfrm>
            <a:off x="450506" y="1625956"/>
            <a:ext cx="11291728" cy="4384552"/>
          </a:xfrm>
          <a:prstGeom prst="rect">
            <a:avLst/>
          </a:prstGeom>
          <a:solidFill>
            <a:srgbClr val="F5F6F0"/>
          </a:solidFill>
        </p:spPr>
        <p:txBody>
          <a:bodyPr>
            <a:noAutofit/>
          </a:bodyPr>
          <a:lstStyle>
            <a:lvl1pPr marL="0" indent="0" algn="l" defTabSz="914400" rtl="0" eaLnBrk="1" latinLnBrk="0" hangingPunct="1">
              <a:lnSpc>
                <a:spcPct val="90000"/>
              </a:lnSpc>
              <a:spcBef>
                <a:spcPts val="1000"/>
              </a:spcBef>
              <a:buFontTx/>
              <a:buNone/>
              <a:defRPr sz="2400" kern="1200" spc="100" baseline="0">
                <a:solidFill>
                  <a:srgbClr val="0F2639"/>
                </a:solidFill>
                <a:latin typeface="Arial" panose="020B0604020202020204" pitchFamily="34" charset="0"/>
                <a:ea typeface="Arial" panose="020B0604020202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F2639"/>
                </a:solidFill>
                <a:latin typeface="Merriweather 24pt Light" pitchFamily="2" charset="0"/>
                <a:ea typeface="Merriweather 24pt Light" pitchFamily="2" charset="0"/>
                <a:cs typeface="Merriweather 24pt Light"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F2639"/>
                </a:solidFill>
                <a:latin typeface="Merriweather 24pt Light" pitchFamily="2" charset="0"/>
                <a:ea typeface="Merriweather 24pt Light" pitchFamily="2" charset="0"/>
                <a:cs typeface="Merriweather 24pt Light"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F2639"/>
                </a:solidFill>
                <a:latin typeface="Merriweather 24pt Light" pitchFamily="2" charset="0"/>
                <a:ea typeface="Merriweather 24pt Light" pitchFamily="2" charset="0"/>
                <a:cs typeface="Merriweather 24pt Light"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F2639"/>
                </a:solidFill>
                <a:latin typeface="Merriweather 24pt Light" pitchFamily="2" charset="0"/>
                <a:ea typeface="Merriweather 24pt Light" pitchFamily="2" charset="0"/>
                <a:cs typeface="Merriweather 24pt Light"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lnSpc>
                <a:spcPct val="150000"/>
              </a:lnSpc>
              <a:buFont typeface="Arial" panose="020B0604020202020204" pitchFamily="34" charset="0"/>
              <a:buChar char="•"/>
            </a:pPr>
            <a:r>
              <a:rPr lang="de-DE" sz="1800" dirty="0">
                <a:ea typeface="Times New Roman" panose="02020603050405020304" pitchFamily="18" charset="0"/>
              </a:rPr>
              <a:t>Arbeitsverhältnisse der Angestellten auf Ebene der Kirchengemeinde gehen auf die neue Kirchengemeinde (Raumschaft) über.</a:t>
            </a:r>
          </a:p>
          <a:p>
            <a:pPr marL="285750" indent="-285750">
              <a:lnSpc>
                <a:spcPct val="150000"/>
              </a:lnSpc>
              <a:buFont typeface="Arial" panose="020B0604020202020204" pitchFamily="34" charset="0"/>
              <a:buChar char="•"/>
            </a:pPr>
            <a:r>
              <a:rPr lang="de-DE" sz="1800" dirty="0"/>
              <a:t>Das pastorale Personal wird zukünftig der Ebene der Raumschaft (neuen Kirchengemeinde) zugeordnet und für die gesamte Raumschaft tätig werden; Anstellungsträger bleibt die Diözese.</a:t>
            </a:r>
          </a:p>
          <a:p>
            <a:pPr marL="285750" indent="-285750">
              <a:lnSpc>
                <a:spcPct val="150000"/>
              </a:lnSpc>
              <a:buFont typeface="Arial" panose="020B0604020202020204" pitchFamily="34" charset="0"/>
              <a:buChar char="•"/>
            </a:pPr>
            <a:r>
              <a:rPr lang="de-DE" sz="1800" dirty="0"/>
              <a:t>Die genaue Ausgestaltung einer zukünftigen mittleren Ebene und dem dort angestellten Personal ist noch zu entwickeln.</a:t>
            </a:r>
          </a:p>
          <a:p>
            <a:pPr marL="285750" indent="-285750">
              <a:lnSpc>
                <a:spcPct val="150000"/>
              </a:lnSpc>
              <a:buFont typeface="Arial" panose="020B0604020202020204" pitchFamily="34" charset="0"/>
              <a:buChar char="•"/>
            </a:pPr>
            <a:r>
              <a:rPr lang="de-DE" sz="1800" dirty="0"/>
              <a:t>Bisherige Kirchenpfleger:innen können im Rahmen der Transformation als Mitarbeitende der Verwaltung weiterbeschäftigt werden und unter Umständen die Stelle der/des Verwaltungsbeauftragten einnehmen. </a:t>
            </a:r>
          </a:p>
        </p:txBody>
      </p:sp>
    </p:spTree>
    <p:extLst>
      <p:ext uri="{BB962C8B-B14F-4D97-AF65-F5344CB8AC3E}">
        <p14:creationId xmlns:p14="http://schemas.microsoft.com/office/powerpoint/2010/main" val="303663302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6395554F-1E1D-F389-A951-0A55252BD5E2}"/>
              </a:ext>
            </a:extLst>
          </p:cNvPr>
          <p:cNvSpPr>
            <a:spLocks noGrp="1"/>
          </p:cNvSpPr>
          <p:nvPr>
            <p:ph type="body" sz="quarter" idx="10"/>
          </p:nvPr>
        </p:nvSpPr>
        <p:spPr/>
        <p:txBody>
          <a:bodyPr>
            <a:normAutofit lnSpcReduction="10000"/>
          </a:bodyPr>
          <a:lstStyle/>
          <a:p>
            <a:r>
              <a:rPr lang="de-DE" b="1" dirty="0"/>
              <a:t>Phase 1</a:t>
            </a:r>
          </a:p>
          <a:p>
            <a:pPr marL="285750" indent="-285750">
              <a:buFont typeface="Arial" panose="020B0604020202020204" pitchFamily="34" charset="0"/>
              <a:buChar char="•"/>
            </a:pPr>
            <a:r>
              <a:rPr lang="de-DE" dirty="0"/>
              <a:t>Jedes Dekanat richtet eine Steuerungsgruppe ein. </a:t>
            </a:r>
          </a:p>
          <a:p>
            <a:pPr marL="285750" indent="-285750">
              <a:buFont typeface="Arial" panose="020B0604020202020204" pitchFamily="34" charset="0"/>
              <a:buChar char="•"/>
            </a:pPr>
            <a:r>
              <a:rPr lang="de-DE" dirty="0"/>
              <a:t>Diese ist für den Prozess der Umschreibung der neuen Raumschaften verantwortlich.</a:t>
            </a:r>
          </a:p>
          <a:p>
            <a:pPr marL="285750" indent="-285750">
              <a:buFont typeface="Arial" panose="020B0604020202020204" pitchFamily="34" charset="0"/>
              <a:buChar char="•"/>
            </a:pPr>
            <a:r>
              <a:rPr lang="de-DE" dirty="0"/>
              <a:t>Bis Ende 2026 soll so eine „diözesane Landkarte“ mit 50 bis 80 Raumschaften </a:t>
            </a:r>
            <a:br>
              <a:rPr lang="de-DE" dirty="0"/>
            </a:br>
            <a:r>
              <a:rPr lang="de-DE" dirty="0"/>
              <a:t>(= zukünftigen Kirchengemeinden) entstehen.</a:t>
            </a:r>
          </a:p>
          <a:p>
            <a:r>
              <a:rPr lang="de-DE" dirty="0"/>
              <a:t>In unserem Dekanat gehören zur Steuerungsgruppe: _________________</a:t>
            </a:r>
          </a:p>
          <a:p>
            <a:endParaRPr lang="de-DE" dirty="0"/>
          </a:p>
          <a:p>
            <a:r>
              <a:rPr lang="de-DE" dirty="0"/>
              <a:t>                 Fragen oder Anregungen zum Prozess: dann wenden Sie sich einfach an </a:t>
            </a:r>
            <a:br>
              <a:rPr lang="de-DE" dirty="0"/>
            </a:br>
            <a:r>
              <a:rPr lang="de-DE" dirty="0"/>
              <a:t>	     </a:t>
            </a:r>
            <a:r>
              <a:rPr lang="de-DE" dirty="0" err="1"/>
              <a:t>Ihre:n</a:t>
            </a:r>
            <a:r>
              <a:rPr lang="de-DE" dirty="0"/>
              <a:t> </a:t>
            </a:r>
            <a:r>
              <a:rPr lang="de-DE" dirty="0" err="1"/>
              <a:t>Dekanatsreferent:in</a:t>
            </a:r>
            <a:r>
              <a:rPr lang="de-DE" dirty="0"/>
              <a:t> _____________</a:t>
            </a:r>
          </a:p>
          <a:p>
            <a:endParaRPr lang="de-DE" dirty="0"/>
          </a:p>
        </p:txBody>
      </p:sp>
      <p:sp>
        <p:nvSpPr>
          <p:cNvPr id="3" name="Foliennummernplatzhalter 2">
            <a:extLst>
              <a:ext uri="{FF2B5EF4-FFF2-40B4-BE49-F238E27FC236}">
                <a16:creationId xmlns:a16="http://schemas.microsoft.com/office/drawing/2014/main" id="{CC6430C3-9E87-E703-CEFF-EE89FF14C659}"/>
              </a:ext>
            </a:extLst>
          </p:cNvPr>
          <p:cNvSpPr>
            <a:spLocks noGrp="1"/>
          </p:cNvSpPr>
          <p:nvPr>
            <p:ph type="sldNum" sz="quarter" idx="4"/>
          </p:nvPr>
        </p:nvSpPr>
        <p:spPr/>
        <p:txBody>
          <a:bodyPr/>
          <a:lstStyle/>
          <a:p>
            <a:fld id="{86A5E7C0-A5B8-44DC-8DD7-3161616E7472}" type="datetime4">
              <a:rPr lang="de-DE" smtClean="0"/>
              <a:pPr/>
              <a:t>27. Januar 2026</a:t>
            </a:fld>
            <a:r>
              <a:rPr lang="de-DE"/>
              <a:t> | </a:t>
            </a:r>
            <a:fld id="{4A60C599-1F92-4E85-8393-825363EE31EB}" type="slidenum">
              <a:rPr lang="de-DE" smtClean="0"/>
              <a:pPr/>
              <a:t>22</a:t>
            </a:fld>
            <a:endParaRPr lang="de-DE" dirty="0"/>
          </a:p>
        </p:txBody>
      </p:sp>
      <p:sp>
        <p:nvSpPr>
          <p:cNvPr id="4" name="Titel 3">
            <a:extLst>
              <a:ext uri="{FF2B5EF4-FFF2-40B4-BE49-F238E27FC236}">
                <a16:creationId xmlns:a16="http://schemas.microsoft.com/office/drawing/2014/main" id="{BA638BF7-B08C-3594-1523-2D4FEC4BFFA7}"/>
              </a:ext>
            </a:extLst>
          </p:cNvPr>
          <p:cNvSpPr>
            <a:spLocks noGrp="1"/>
          </p:cNvSpPr>
          <p:nvPr>
            <p:ph type="title"/>
          </p:nvPr>
        </p:nvSpPr>
        <p:spPr/>
        <p:txBody>
          <a:bodyPr/>
          <a:lstStyle/>
          <a:p>
            <a:r>
              <a:rPr lang="de-DE" dirty="0"/>
              <a:t>Umschreibung der Raumschaften… </a:t>
            </a:r>
          </a:p>
        </p:txBody>
      </p:sp>
      <p:pic>
        <p:nvPicPr>
          <p:cNvPr id="5" name="Grafik 4" descr="Gruppe von Männern">
            <a:extLst>
              <a:ext uri="{FF2B5EF4-FFF2-40B4-BE49-F238E27FC236}">
                <a16:creationId xmlns:a16="http://schemas.microsoft.com/office/drawing/2014/main" id="{389F5ED6-C377-D0E2-FBB0-A5235694426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058204" y="4075515"/>
            <a:ext cx="386293" cy="365125"/>
          </a:xfrm>
          <a:prstGeom prst="rect">
            <a:avLst/>
          </a:prstGeom>
        </p:spPr>
      </p:pic>
      <p:sp>
        <p:nvSpPr>
          <p:cNvPr id="6" name="Interaktive Schaltfläche: Hilfe 5">
            <a:hlinkClick r:id="" action="ppaction://noaction" highlightClick="1"/>
            <a:extLst>
              <a:ext uri="{FF2B5EF4-FFF2-40B4-BE49-F238E27FC236}">
                <a16:creationId xmlns:a16="http://schemas.microsoft.com/office/drawing/2014/main" id="{04275F58-72CE-6618-A62C-9B662516355C}"/>
              </a:ext>
            </a:extLst>
          </p:cNvPr>
          <p:cNvSpPr/>
          <p:nvPr/>
        </p:nvSpPr>
        <p:spPr>
          <a:xfrm rot="578456">
            <a:off x="771112" y="5076662"/>
            <a:ext cx="869555" cy="860525"/>
          </a:xfrm>
          <a:prstGeom prst="actionButtonHelp">
            <a:avLst/>
          </a:prstGeom>
          <a:solidFill>
            <a:srgbClr val="FFCC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Tree>
    <p:extLst>
      <p:ext uri="{BB962C8B-B14F-4D97-AF65-F5344CB8AC3E}">
        <p14:creationId xmlns:p14="http://schemas.microsoft.com/office/powerpoint/2010/main" val="46259700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5C658CA-5A95-D345-F531-E18B80219F15}"/>
              </a:ext>
            </a:extLst>
          </p:cNvPr>
          <p:cNvSpPr>
            <a:spLocks noGrp="1"/>
          </p:cNvSpPr>
          <p:nvPr>
            <p:ph type="title"/>
          </p:nvPr>
        </p:nvSpPr>
        <p:spPr>
          <a:xfrm>
            <a:off x="450506" y="594434"/>
            <a:ext cx="6244338" cy="507831"/>
          </a:xfrm>
        </p:spPr>
        <p:txBody>
          <a:bodyPr/>
          <a:lstStyle/>
          <a:p>
            <a:r>
              <a:rPr lang="de-DE" sz="3000" dirty="0"/>
              <a:t>Phase 1: Nov. 2025 bis März 2026</a:t>
            </a:r>
          </a:p>
        </p:txBody>
      </p:sp>
      <p:sp>
        <p:nvSpPr>
          <p:cNvPr id="3" name="Foliennummernplatzhalter 2">
            <a:extLst>
              <a:ext uri="{FF2B5EF4-FFF2-40B4-BE49-F238E27FC236}">
                <a16:creationId xmlns:a16="http://schemas.microsoft.com/office/drawing/2014/main" id="{E8D26705-648A-5A65-C601-8456FA8F482E}"/>
              </a:ext>
            </a:extLst>
          </p:cNvPr>
          <p:cNvSpPr>
            <a:spLocks noGrp="1"/>
          </p:cNvSpPr>
          <p:nvPr>
            <p:ph type="sldNum" sz="quarter" idx="4"/>
          </p:nvPr>
        </p:nvSpPr>
        <p:spPr/>
        <p:txBody>
          <a:bodyPr/>
          <a:lstStyle/>
          <a:p>
            <a:fld id="{86A5E7C0-A5B8-44DC-8DD7-3161616E7472}" type="datetime4">
              <a:rPr lang="de-DE" smtClean="0"/>
              <a:pPr/>
              <a:t>27. Januar 2026</a:t>
            </a:fld>
            <a:r>
              <a:rPr lang="de-DE" dirty="0"/>
              <a:t> | </a:t>
            </a:r>
            <a:fld id="{4A60C599-1F92-4E85-8393-825363EE31EB}" type="slidenum">
              <a:rPr lang="de-DE" smtClean="0"/>
              <a:pPr/>
              <a:t>23</a:t>
            </a:fld>
            <a:endParaRPr lang="de-DE" dirty="0"/>
          </a:p>
        </p:txBody>
      </p:sp>
      <p:sp>
        <p:nvSpPr>
          <p:cNvPr id="35" name="Textfeld 34">
            <a:extLst>
              <a:ext uri="{FF2B5EF4-FFF2-40B4-BE49-F238E27FC236}">
                <a16:creationId xmlns:a16="http://schemas.microsoft.com/office/drawing/2014/main" id="{7BAD888C-0FA1-E5DA-B10D-A7AD56D608D4}"/>
              </a:ext>
            </a:extLst>
          </p:cNvPr>
          <p:cNvSpPr txBox="1"/>
          <p:nvPr/>
        </p:nvSpPr>
        <p:spPr>
          <a:xfrm>
            <a:off x="1567710" y="4004478"/>
            <a:ext cx="2324794" cy="1169551"/>
          </a:xfrm>
          <a:prstGeom prst="rect">
            <a:avLst/>
          </a:prstGeom>
          <a:noFill/>
        </p:spPr>
        <p:txBody>
          <a:bodyPr wrap="square" rtlCol="0">
            <a:spAutoFit/>
          </a:bodyPr>
          <a:lstStyle/>
          <a:p>
            <a:r>
              <a:rPr lang="de-DE" sz="1400" b="1" dirty="0">
                <a:solidFill>
                  <a:srgbClr val="5A6A78"/>
                </a:solidFill>
                <a:latin typeface="Arial" panose="020B0604020202020204" pitchFamily="34" charset="0"/>
                <a:cs typeface="Arial" panose="020B0604020202020204" pitchFamily="34" charset="0"/>
              </a:rPr>
              <a:t>▶ 29. NOVEMBER 2025</a:t>
            </a:r>
          </a:p>
          <a:p>
            <a:endParaRPr lang="de-DE" sz="14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de-DE" sz="1400" b="1" dirty="0">
                <a:solidFill>
                  <a:srgbClr val="0F2639"/>
                </a:solidFill>
                <a:latin typeface="Arial" panose="020B0604020202020204" pitchFamily="34" charset="0"/>
                <a:cs typeface="Arial" panose="020B0604020202020204" pitchFamily="34" charset="0"/>
              </a:rPr>
              <a:t>Voten Diözesanrat </a:t>
            </a:r>
          </a:p>
          <a:p>
            <a:pPr marL="285750" indent="-285750">
              <a:buFont typeface="Arial" panose="020B0604020202020204" pitchFamily="34" charset="0"/>
              <a:buChar char="•"/>
            </a:pPr>
            <a:r>
              <a:rPr lang="de-DE" sz="1400" b="1" dirty="0">
                <a:solidFill>
                  <a:srgbClr val="0F2639"/>
                </a:solidFill>
                <a:latin typeface="Arial" panose="020B0604020202020204" pitchFamily="34" charset="0"/>
                <a:cs typeface="Arial" panose="020B0604020202020204" pitchFamily="34" charset="0"/>
              </a:rPr>
              <a:t>Bestätigung durch Bischof Dr. Krämer</a:t>
            </a:r>
          </a:p>
        </p:txBody>
      </p:sp>
      <p:sp>
        <p:nvSpPr>
          <p:cNvPr id="37" name="Textfeld 36">
            <a:extLst>
              <a:ext uri="{FF2B5EF4-FFF2-40B4-BE49-F238E27FC236}">
                <a16:creationId xmlns:a16="http://schemas.microsoft.com/office/drawing/2014/main" id="{5D473C6F-86AB-EF44-0F33-2BC115DBA5C1}"/>
              </a:ext>
            </a:extLst>
          </p:cNvPr>
          <p:cNvSpPr txBox="1"/>
          <p:nvPr/>
        </p:nvSpPr>
        <p:spPr>
          <a:xfrm>
            <a:off x="3825907" y="1362092"/>
            <a:ext cx="3701414" cy="1815882"/>
          </a:xfrm>
          <a:prstGeom prst="rect">
            <a:avLst/>
          </a:prstGeom>
          <a:noFill/>
        </p:spPr>
        <p:txBody>
          <a:bodyPr wrap="square" rtlCol="0">
            <a:spAutoFit/>
          </a:bodyPr>
          <a:lstStyle/>
          <a:p>
            <a:r>
              <a:rPr lang="de-DE" sz="1400" b="1" dirty="0">
                <a:solidFill>
                  <a:srgbClr val="5A6A78"/>
                </a:solidFill>
                <a:latin typeface="Arial" panose="020B0604020202020204" pitchFamily="34" charset="0"/>
                <a:cs typeface="Arial" panose="020B0604020202020204" pitchFamily="34" charset="0"/>
              </a:rPr>
              <a:t>▶ JANUAR 2026</a:t>
            </a:r>
          </a:p>
          <a:p>
            <a:endParaRPr lang="de-DE" sz="1400" b="1" dirty="0">
              <a:solidFill>
                <a:srgbClr val="5A6A78"/>
              </a:solidFill>
              <a:latin typeface="Arial" panose="020B0604020202020204" pitchFamily="34" charset="0"/>
              <a:cs typeface="Arial" panose="020B0604020202020204" pitchFamily="34" charset="0"/>
            </a:endParaRPr>
          </a:p>
          <a:p>
            <a:r>
              <a:rPr lang="de-DE" sz="1400" b="1" dirty="0">
                <a:solidFill>
                  <a:srgbClr val="0F2639"/>
                </a:solidFill>
                <a:latin typeface="Arial" panose="020B0604020202020204" pitchFamily="34" charset="0"/>
                <a:cs typeface="Arial" panose="020B0604020202020204" pitchFamily="34" charset="0"/>
              </a:rPr>
              <a:t>Dekanatsleitung</a:t>
            </a:r>
          </a:p>
          <a:p>
            <a:r>
              <a:rPr lang="de-DE" sz="1400" dirty="0">
                <a:solidFill>
                  <a:srgbClr val="0F2639"/>
                </a:solidFill>
                <a:latin typeface="Arial" panose="020B0604020202020204" pitchFamily="34" charset="0"/>
                <a:cs typeface="Arial" panose="020B0604020202020204" pitchFamily="34" charset="0"/>
              </a:rPr>
              <a:t>bildet eine Steuerungsgruppe; Information an alle Gremien über das Verfahren zur Umschreibung der Raumschaften und Einladung zu (online) Informations-veranstaltung (Jan – Feb)</a:t>
            </a:r>
          </a:p>
        </p:txBody>
      </p:sp>
      <p:sp>
        <p:nvSpPr>
          <p:cNvPr id="38" name="Textfeld 37">
            <a:extLst>
              <a:ext uri="{FF2B5EF4-FFF2-40B4-BE49-F238E27FC236}">
                <a16:creationId xmlns:a16="http://schemas.microsoft.com/office/drawing/2014/main" id="{BEBA74E2-C991-F77F-2363-5F5F97B42410}"/>
              </a:ext>
            </a:extLst>
          </p:cNvPr>
          <p:cNvSpPr txBox="1"/>
          <p:nvPr/>
        </p:nvSpPr>
        <p:spPr>
          <a:xfrm>
            <a:off x="8296318" y="1542673"/>
            <a:ext cx="2753812" cy="1600438"/>
          </a:xfrm>
          <a:prstGeom prst="rect">
            <a:avLst/>
          </a:prstGeom>
          <a:noFill/>
        </p:spPr>
        <p:txBody>
          <a:bodyPr wrap="square" rtlCol="0">
            <a:spAutoFit/>
          </a:bodyPr>
          <a:lstStyle/>
          <a:p>
            <a:r>
              <a:rPr lang="de-DE" sz="1400" b="1" dirty="0">
                <a:solidFill>
                  <a:srgbClr val="5A6A78"/>
                </a:solidFill>
                <a:latin typeface="Arial" panose="020B0604020202020204" pitchFamily="34" charset="0"/>
                <a:cs typeface="Arial" panose="020B0604020202020204" pitchFamily="34" charset="0"/>
              </a:rPr>
              <a:t>▶ MÄRZ BIS JULI 2026</a:t>
            </a:r>
          </a:p>
          <a:p>
            <a:endParaRPr lang="de-DE" sz="1400" b="1" dirty="0">
              <a:solidFill>
                <a:srgbClr val="5A6A78"/>
              </a:solidFill>
              <a:latin typeface="Arial" panose="020B0604020202020204" pitchFamily="34" charset="0"/>
              <a:cs typeface="Arial" panose="020B0604020202020204" pitchFamily="34" charset="0"/>
            </a:endParaRPr>
          </a:p>
          <a:p>
            <a:r>
              <a:rPr lang="de-DE" sz="1400" b="1" dirty="0">
                <a:solidFill>
                  <a:srgbClr val="0F2639"/>
                </a:solidFill>
                <a:latin typeface="Arial" panose="020B0604020202020204" pitchFamily="34" charset="0"/>
                <a:cs typeface="Arial" panose="020B0604020202020204" pitchFamily="34" charset="0"/>
              </a:rPr>
              <a:t>Diözese</a:t>
            </a:r>
          </a:p>
          <a:p>
            <a:r>
              <a:rPr lang="de-DE" sz="1400" dirty="0">
                <a:solidFill>
                  <a:srgbClr val="0F2639"/>
                </a:solidFill>
                <a:latin typeface="Arial" panose="020B0604020202020204" pitchFamily="34" charset="0"/>
                <a:cs typeface="Arial" panose="020B0604020202020204" pitchFamily="34" charset="0"/>
              </a:rPr>
              <a:t>Auf Regionalkonferenzen und in der konstituierenden Sitzung des Diözesanrats wird über den aktuellen Projektstand informiert</a:t>
            </a:r>
          </a:p>
        </p:txBody>
      </p:sp>
      <p:pic>
        <p:nvPicPr>
          <p:cNvPr id="48" name="Grafik 47">
            <a:extLst>
              <a:ext uri="{FF2B5EF4-FFF2-40B4-BE49-F238E27FC236}">
                <a16:creationId xmlns:a16="http://schemas.microsoft.com/office/drawing/2014/main" id="{29046F98-3BE1-570B-0A4D-CE780256BC6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05849" y="4174107"/>
            <a:ext cx="852537" cy="639403"/>
          </a:xfrm>
          <a:prstGeom prst="rect">
            <a:avLst/>
          </a:prstGeom>
        </p:spPr>
      </p:pic>
      <p:sp>
        <p:nvSpPr>
          <p:cNvPr id="19" name="Textfeld 18">
            <a:extLst>
              <a:ext uri="{FF2B5EF4-FFF2-40B4-BE49-F238E27FC236}">
                <a16:creationId xmlns:a16="http://schemas.microsoft.com/office/drawing/2014/main" id="{CF040F66-4A9B-4BAF-ED29-12A927AE5101}"/>
              </a:ext>
            </a:extLst>
          </p:cNvPr>
          <p:cNvSpPr txBox="1"/>
          <p:nvPr/>
        </p:nvSpPr>
        <p:spPr>
          <a:xfrm>
            <a:off x="5971523" y="4050645"/>
            <a:ext cx="4262920" cy="2246769"/>
          </a:xfrm>
          <a:prstGeom prst="rect">
            <a:avLst/>
          </a:prstGeom>
          <a:noFill/>
        </p:spPr>
        <p:txBody>
          <a:bodyPr wrap="square" rtlCol="0">
            <a:spAutoFit/>
          </a:bodyPr>
          <a:lstStyle/>
          <a:p>
            <a:r>
              <a:rPr lang="de-DE" sz="1400" b="1" dirty="0">
                <a:solidFill>
                  <a:srgbClr val="5A6A78"/>
                </a:solidFill>
                <a:latin typeface="Arial" panose="020B0604020202020204" pitchFamily="34" charset="0"/>
                <a:cs typeface="Arial" panose="020B0604020202020204" pitchFamily="34" charset="0"/>
              </a:rPr>
              <a:t>▶ FEBRUAR BIS APRIL 2026</a:t>
            </a:r>
          </a:p>
          <a:p>
            <a:endParaRPr lang="de-DE" sz="1400" dirty="0">
              <a:latin typeface="Arial" panose="020B0604020202020204" pitchFamily="34" charset="0"/>
              <a:cs typeface="Arial" panose="020B0604020202020204" pitchFamily="34" charset="0"/>
            </a:endParaRPr>
          </a:p>
          <a:p>
            <a:r>
              <a:rPr lang="de-DE" sz="1400" b="1" dirty="0">
                <a:solidFill>
                  <a:srgbClr val="0F2639"/>
                </a:solidFill>
                <a:latin typeface="Arial" panose="020B0604020202020204" pitchFamily="34" charset="0"/>
                <a:cs typeface="Arial" panose="020B0604020202020204" pitchFamily="34" charset="0"/>
              </a:rPr>
              <a:t>Kirchengemeinderäte/Pastoralräte Gemeinsamer Ausschuss </a:t>
            </a:r>
            <a:r>
              <a:rPr lang="de-DE" sz="1400" dirty="0">
                <a:solidFill>
                  <a:srgbClr val="0F2639"/>
                </a:solidFill>
                <a:latin typeface="Arial" panose="020B0604020202020204" pitchFamily="34" charset="0"/>
                <a:cs typeface="Arial" panose="020B0604020202020204" pitchFamily="34" charset="0"/>
              </a:rPr>
              <a:t>	</a:t>
            </a:r>
          </a:p>
          <a:p>
            <a:r>
              <a:rPr lang="de-DE" sz="1400" dirty="0">
                <a:solidFill>
                  <a:srgbClr val="0F2639"/>
                </a:solidFill>
                <a:latin typeface="Arial" panose="020B0604020202020204" pitchFamily="34" charset="0"/>
                <a:cs typeface="Arial" panose="020B0604020202020204" pitchFamily="34" charset="0"/>
              </a:rPr>
              <a:t>Gemeinsamer Ausschuss entwickelt einen ersten Vorschlag auf Ebene der Seelsorgeeinheit; Diskussion in Kirchengemeinden und Gemeinden für </a:t>
            </a:r>
            <a:r>
              <a:rPr lang="de-DE" sz="1400" dirty="0" err="1">
                <a:solidFill>
                  <a:srgbClr val="0F2639"/>
                </a:solidFill>
                <a:latin typeface="Arial" panose="020B0604020202020204" pitchFamily="34" charset="0"/>
                <a:cs typeface="Arial" panose="020B0604020202020204" pitchFamily="34" charset="0"/>
              </a:rPr>
              <a:t>Katholik:innen</a:t>
            </a:r>
            <a:r>
              <a:rPr lang="de-DE" sz="1400" dirty="0">
                <a:solidFill>
                  <a:srgbClr val="0F2639"/>
                </a:solidFill>
                <a:latin typeface="Arial" panose="020B0604020202020204" pitchFamily="34" charset="0"/>
                <a:cs typeface="Arial" panose="020B0604020202020204" pitchFamily="34" charset="0"/>
              </a:rPr>
              <a:t> anderer Muttersprache, Abstimmung mit den anderen Seelsorgeeinheiten, Gemeindeversammlung</a:t>
            </a:r>
          </a:p>
        </p:txBody>
      </p:sp>
      <p:cxnSp>
        <p:nvCxnSpPr>
          <p:cNvPr id="14" name="Gerader Verbinder 13">
            <a:extLst>
              <a:ext uri="{FF2B5EF4-FFF2-40B4-BE49-F238E27FC236}">
                <a16:creationId xmlns:a16="http://schemas.microsoft.com/office/drawing/2014/main" id="{301DD0C7-9149-1505-8829-5120CD8A3B59}"/>
              </a:ext>
            </a:extLst>
          </p:cNvPr>
          <p:cNvCxnSpPr>
            <a:cxnSpLocks/>
          </p:cNvCxnSpPr>
          <p:nvPr/>
        </p:nvCxnSpPr>
        <p:spPr>
          <a:xfrm flipV="1">
            <a:off x="4268556" y="3213343"/>
            <a:ext cx="0" cy="498073"/>
          </a:xfrm>
          <a:prstGeom prst="line">
            <a:avLst/>
          </a:prstGeom>
          <a:ln>
            <a:solidFill>
              <a:srgbClr val="FFCC00"/>
            </a:solidFill>
            <a:prstDash val="sysDot"/>
          </a:ln>
        </p:spPr>
        <p:style>
          <a:lnRef idx="2">
            <a:schemeClr val="accent1"/>
          </a:lnRef>
          <a:fillRef idx="0">
            <a:schemeClr val="accent1"/>
          </a:fillRef>
          <a:effectRef idx="1">
            <a:schemeClr val="accent1"/>
          </a:effectRef>
          <a:fontRef idx="minor">
            <a:schemeClr val="tx1"/>
          </a:fontRef>
        </p:style>
      </p:cxnSp>
      <p:cxnSp>
        <p:nvCxnSpPr>
          <p:cNvPr id="16" name="Gerader Verbinder 15">
            <a:extLst>
              <a:ext uri="{FF2B5EF4-FFF2-40B4-BE49-F238E27FC236}">
                <a16:creationId xmlns:a16="http://schemas.microsoft.com/office/drawing/2014/main" id="{AF5DD697-364A-F159-032F-6DA535B53782}"/>
              </a:ext>
            </a:extLst>
          </p:cNvPr>
          <p:cNvCxnSpPr>
            <a:cxnSpLocks/>
          </p:cNvCxnSpPr>
          <p:nvPr/>
        </p:nvCxnSpPr>
        <p:spPr>
          <a:xfrm flipH="1" flipV="1">
            <a:off x="6231167" y="3619960"/>
            <a:ext cx="11683" cy="371750"/>
          </a:xfrm>
          <a:prstGeom prst="line">
            <a:avLst/>
          </a:prstGeom>
          <a:ln>
            <a:solidFill>
              <a:srgbClr val="FFCC00"/>
            </a:solidFill>
            <a:prstDash val="sysDot"/>
          </a:ln>
        </p:spPr>
        <p:style>
          <a:lnRef idx="2">
            <a:schemeClr val="accent1"/>
          </a:lnRef>
          <a:fillRef idx="0">
            <a:schemeClr val="accent1"/>
          </a:fillRef>
          <a:effectRef idx="1">
            <a:schemeClr val="accent1"/>
          </a:effectRef>
          <a:fontRef idx="minor">
            <a:schemeClr val="tx1"/>
          </a:fontRef>
        </p:style>
      </p:cxnSp>
      <p:cxnSp>
        <p:nvCxnSpPr>
          <p:cNvPr id="18" name="Gerader Verbinder 17">
            <a:extLst>
              <a:ext uri="{FF2B5EF4-FFF2-40B4-BE49-F238E27FC236}">
                <a16:creationId xmlns:a16="http://schemas.microsoft.com/office/drawing/2014/main" id="{D8C8C50B-0106-1A99-D38A-D3B734419C0F}"/>
              </a:ext>
            </a:extLst>
          </p:cNvPr>
          <p:cNvCxnSpPr>
            <a:cxnSpLocks/>
            <a:endCxn id="62" idx="0"/>
          </p:cNvCxnSpPr>
          <p:nvPr/>
        </p:nvCxnSpPr>
        <p:spPr>
          <a:xfrm flipV="1">
            <a:off x="1853967" y="3492764"/>
            <a:ext cx="1" cy="511714"/>
          </a:xfrm>
          <a:prstGeom prst="line">
            <a:avLst/>
          </a:prstGeom>
          <a:ln>
            <a:solidFill>
              <a:srgbClr val="FFCC00"/>
            </a:solidFill>
            <a:prstDash val="sysDot"/>
          </a:ln>
        </p:spPr>
        <p:style>
          <a:lnRef idx="2">
            <a:schemeClr val="accent1"/>
          </a:lnRef>
          <a:fillRef idx="0">
            <a:schemeClr val="accent1"/>
          </a:fillRef>
          <a:effectRef idx="1">
            <a:schemeClr val="accent1"/>
          </a:effectRef>
          <a:fontRef idx="minor">
            <a:schemeClr val="tx1"/>
          </a:fontRef>
        </p:style>
      </p:cxnSp>
      <p:cxnSp>
        <p:nvCxnSpPr>
          <p:cNvPr id="54" name="Gerader Verbinder 53">
            <a:extLst>
              <a:ext uri="{FF2B5EF4-FFF2-40B4-BE49-F238E27FC236}">
                <a16:creationId xmlns:a16="http://schemas.microsoft.com/office/drawing/2014/main" id="{F6235170-8A15-C306-0331-AB0342DB9F1E}"/>
              </a:ext>
            </a:extLst>
          </p:cNvPr>
          <p:cNvCxnSpPr>
            <a:cxnSpLocks/>
          </p:cNvCxnSpPr>
          <p:nvPr/>
        </p:nvCxnSpPr>
        <p:spPr>
          <a:xfrm flipV="1">
            <a:off x="8720817" y="3203963"/>
            <a:ext cx="0" cy="367214"/>
          </a:xfrm>
          <a:prstGeom prst="line">
            <a:avLst/>
          </a:prstGeom>
          <a:ln>
            <a:solidFill>
              <a:srgbClr val="FFCC00"/>
            </a:solidFill>
            <a:prstDash val="sysDot"/>
          </a:ln>
        </p:spPr>
        <p:style>
          <a:lnRef idx="2">
            <a:schemeClr val="accent1"/>
          </a:lnRef>
          <a:fillRef idx="0">
            <a:schemeClr val="accent1"/>
          </a:fillRef>
          <a:effectRef idx="1">
            <a:schemeClr val="accent1"/>
          </a:effectRef>
          <a:fontRef idx="minor">
            <a:schemeClr val="tx1"/>
          </a:fontRef>
        </p:style>
      </p:cxnSp>
      <p:cxnSp>
        <p:nvCxnSpPr>
          <p:cNvPr id="49" name="Gerader Verbinder 48">
            <a:extLst>
              <a:ext uri="{FF2B5EF4-FFF2-40B4-BE49-F238E27FC236}">
                <a16:creationId xmlns:a16="http://schemas.microsoft.com/office/drawing/2014/main" id="{66BE0B65-C3FA-E6A7-0BA6-3C9C070BD108}"/>
              </a:ext>
            </a:extLst>
          </p:cNvPr>
          <p:cNvCxnSpPr>
            <a:cxnSpLocks/>
          </p:cNvCxnSpPr>
          <p:nvPr/>
        </p:nvCxnSpPr>
        <p:spPr>
          <a:xfrm>
            <a:off x="10747647" y="3600000"/>
            <a:ext cx="1549128" cy="0"/>
          </a:xfrm>
          <a:prstGeom prst="line">
            <a:avLst/>
          </a:prstGeom>
          <a:ln w="101600">
            <a:solidFill>
              <a:srgbClr val="B8BFC5"/>
            </a:solidFill>
            <a:prstDash val="sysDot"/>
          </a:ln>
        </p:spPr>
        <p:style>
          <a:lnRef idx="2">
            <a:schemeClr val="accent1"/>
          </a:lnRef>
          <a:fillRef idx="0">
            <a:schemeClr val="accent1"/>
          </a:fillRef>
          <a:effectRef idx="1">
            <a:schemeClr val="accent1"/>
          </a:effectRef>
          <a:fontRef idx="minor">
            <a:schemeClr val="tx1"/>
          </a:fontRef>
        </p:style>
      </p:cxnSp>
      <p:cxnSp>
        <p:nvCxnSpPr>
          <p:cNvPr id="5" name="Gerader Verbinder 4">
            <a:extLst>
              <a:ext uri="{FF2B5EF4-FFF2-40B4-BE49-F238E27FC236}">
                <a16:creationId xmlns:a16="http://schemas.microsoft.com/office/drawing/2014/main" id="{19CFFAAE-ED54-7CAD-B2AB-4E6F044D908C}"/>
              </a:ext>
            </a:extLst>
          </p:cNvPr>
          <p:cNvCxnSpPr>
            <a:cxnSpLocks/>
          </p:cNvCxnSpPr>
          <p:nvPr/>
        </p:nvCxnSpPr>
        <p:spPr>
          <a:xfrm>
            <a:off x="2150390" y="3600000"/>
            <a:ext cx="8490163" cy="0"/>
          </a:xfrm>
          <a:prstGeom prst="line">
            <a:avLst/>
          </a:prstGeom>
          <a:ln w="101600">
            <a:solidFill>
              <a:srgbClr val="B8BFC5"/>
            </a:solidFill>
          </a:ln>
        </p:spPr>
        <p:style>
          <a:lnRef idx="2">
            <a:schemeClr val="accent1"/>
          </a:lnRef>
          <a:fillRef idx="0">
            <a:schemeClr val="accent1"/>
          </a:fillRef>
          <a:effectRef idx="1">
            <a:schemeClr val="accent1"/>
          </a:effectRef>
          <a:fontRef idx="minor">
            <a:schemeClr val="tx1"/>
          </a:fontRef>
        </p:style>
      </p:cxnSp>
      <p:sp>
        <p:nvSpPr>
          <p:cNvPr id="24" name="Ellipse 23">
            <a:extLst>
              <a:ext uri="{FF2B5EF4-FFF2-40B4-BE49-F238E27FC236}">
                <a16:creationId xmlns:a16="http://schemas.microsoft.com/office/drawing/2014/main" id="{BFCD88E4-3B7C-297E-C647-89711A7485BF}"/>
              </a:ext>
            </a:extLst>
          </p:cNvPr>
          <p:cNvSpPr/>
          <p:nvPr/>
        </p:nvSpPr>
        <p:spPr>
          <a:xfrm>
            <a:off x="4163152" y="3492762"/>
            <a:ext cx="209371" cy="209371"/>
          </a:xfrm>
          <a:prstGeom prst="ellipse">
            <a:avLst/>
          </a:prstGeom>
          <a:solidFill>
            <a:schemeClr val="bg1"/>
          </a:solidFill>
          <a:ln w="38100">
            <a:solidFill>
              <a:srgbClr val="FFCC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5" name="Ellipse 24">
            <a:extLst>
              <a:ext uri="{FF2B5EF4-FFF2-40B4-BE49-F238E27FC236}">
                <a16:creationId xmlns:a16="http://schemas.microsoft.com/office/drawing/2014/main" id="{7961E8F0-22F5-CD73-43F3-AC9F244FED65}"/>
              </a:ext>
            </a:extLst>
          </p:cNvPr>
          <p:cNvSpPr/>
          <p:nvPr/>
        </p:nvSpPr>
        <p:spPr>
          <a:xfrm>
            <a:off x="6122503" y="3492064"/>
            <a:ext cx="218972" cy="209371"/>
          </a:xfrm>
          <a:prstGeom prst="ellipse">
            <a:avLst/>
          </a:prstGeom>
          <a:solidFill>
            <a:schemeClr val="bg1"/>
          </a:solidFill>
          <a:ln w="38100">
            <a:solidFill>
              <a:srgbClr val="FFCC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5" name="Ellipse 54">
            <a:extLst>
              <a:ext uri="{FF2B5EF4-FFF2-40B4-BE49-F238E27FC236}">
                <a16:creationId xmlns:a16="http://schemas.microsoft.com/office/drawing/2014/main" id="{DC50B43C-A042-7F8A-3978-E638B95DAE7E}"/>
              </a:ext>
            </a:extLst>
          </p:cNvPr>
          <p:cNvSpPr/>
          <p:nvPr/>
        </p:nvSpPr>
        <p:spPr>
          <a:xfrm>
            <a:off x="8616131" y="3492064"/>
            <a:ext cx="209371" cy="209371"/>
          </a:xfrm>
          <a:prstGeom prst="ellipse">
            <a:avLst/>
          </a:prstGeom>
          <a:solidFill>
            <a:schemeClr val="bg1"/>
          </a:solidFill>
          <a:ln w="38100">
            <a:solidFill>
              <a:srgbClr val="FFCC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cxnSp>
        <p:nvCxnSpPr>
          <p:cNvPr id="60" name="Gerader Verbinder 59">
            <a:extLst>
              <a:ext uri="{FF2B5EF4-FFF2-40B4-BE49-F238E27FC236}">
                <a16:creationId xmlns:a16="http://schemas.microsoft.com/office/drawing/2014/main" id="{DE9BB631-85A4-5FA0-E2DE-EAB7FE797A14}"/>
              </a:ext>
            </a:extLst>
          </p:cNvPr>
          <p:cNvCxnSpPr>
            <a:cxnSpLocks/>
          </p:cNvCxnSpPr>
          <p:nvPr/>
        </p:nvCxnSpPr>
        <p:spPr>
          <a:xfrm>
            <a:off x="829815" y="3600000"/>
            <a:ext cx="1352041" cy="0"/>
          </a:xfrm>
          <a:prstGeom prst="line">
            <a:avLst/>
          </a:prstGeom>
          <a:ln w="101600">
            <a:solidFill>
              <a:srgbClr val="FFF3CF"/>
            </a:solidFill>
          </a:ln>
        </p:spPr>
        <p:style>
          <a:lnRef idx="2">
            <a:schemeClr val="accent1"/>
          </a:lnRef>
          <a:fillRef idx="0">
            <a:schemeClr val="accent1"/>
          </a:fillRef>
          <a:effectRef idx="1">
            <a:schemeClr val="accent1"/>
          </a:effectRef>
          <a:fontRef idx="minor">
            <a:schemeClr val="tx1"/>
          </a:fontRef>
        </p:style>
      </p:cxnSp>
      <p:sp>
        <p:nvSpPr>
          <p:cNvPr id="62" name="Ellipse 61">
            <a:extLst>
              <a:ext uri="{FF2B5EF4-FFF2-40B4-BE49-F238E27FC236}">
                <a16:creationId xmlns:a16="http://schemas.microsoft.com/office/drawing/2014/main" id="{04409E8F-036E-7032-27F3-F691080893DC}"/>
              </a:ext>
            </a:extLst>
          </p:cNvPr>
          <p:cNvSpPr/>
          <p:nvPr/>
        </p:nvSpPr>
        <p:spPr>
          <a:xfrm>
            <a:off x="1749282" y="3492764"/>
            <a:ext cx="209371" cy="209371"/>
          </a:xfrm>
          <a:prstGeom prst="ellipse">
            <a:avLst/>
          </a:prstGeom>
          <a:solidFill>
            <a:schemeClr val="bg1"/>
          </a:solidFill>
          <a:ln w="38100">
            <a:solidFill>
              <a:srgbClr val="FFCC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46515735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302EE2-CF13-2147-7D37-A0C6F86E8603}"/>
            </a:ext>
          </a:extLst>
        </p:cNvPr>
        <p:cNvGrpSpPr/>
        <p:nvPr/>
      </p:nvGrpSpPr>
      <p:grpSpPr>
        <a:xfrm>
          <a:off x="0" y="0"/>
          <a:ext cx="0" cy="0"/>
          <a:chOff x="0" y="0"/>
          <a:chExt cx="0" cy="0"/>
        </a:xfrm>
      </p:grpSpPr>
      <p:cxnSp>
        <p:nvCxnSpPr>
          <p:cNvPr id="83" name="Gerader Verbinder 82">
            <a:extLst>
              <a:ext uri="{FF2B5EF4-FFF2-40B4-BE49-F238E27FC236}">
                <a16:creationId xmlns:a16="http://schemas.microsoft.com/office/drawing/2014/main" id="{A627CCF2-E5FF-DF73-E4EF-F290EB0AA6E9}"/>
              </a:ext>
            </a:extLst>
          </p:cNvPr>
          <p:cNvCxnSpPr>
            <a:cxnSpLocks/>
          </p:cNvCxnSpPr>
          <p:nvPr/>
        </p:nvCxnSpPr>
        <p:spPr>
          <a:xfrm flipV="1">
            <a:off x="1921430" y="3494984"/>
            <a:ext cx="0" cy="667441"/>
          </a:xfrm>
          <a:prstGeom prst="line">
            <a:avLst/>
          </a:prstGeom>
          <a:ln>
            <a:solidFill>
              <a:srgbClr val="FFCC00"/>
            </a:solidFill>
            <a:prstDash val="sysDot"/>
          </a:ln>
        </p:spPr>
        <p:style>
          <a:lnRef idx="2">
            <a:schemeClr val="accent1"/>
          </a:lnRef>
          <a:fillRef idx="0">
            <a:schemeClr val="accent1"/>
          </a:fillRef>
          <a:effectRef idx="1">
            <a:schemeClr val="accent1"/>
          </a:effectRef>
          <a:fontRef idx="minor">
            <a:schemeClr val="tx1"/>
          </a:fontRef>
        </p:style>
      </p:cxnSp>
      <p:sp>
        <p:nvSpPr>
          <p:cNvPr id="2" name="Titel 1">
            <a:extLst>
              <a:ext uri="{FF2B5EF4-FFF2-40B4-BE49-F238E27FC236}">
                <a16:creationId xmlns:a16="http://schemas.microsoft.com/office/drawing/2014/main" id="{984007E7-535B-ACCF-8D7D-F21D2A57B19C}"/>
              </a:ext>
            </a:extLst>
          </p:cNvPr>
          <p:cNvSpPr>
            <a:spLocks noGrp="1"/>
          </p:cNvSpPr>
          <p:nvPr>
            <p:ph type="title"/>
          </p:nvPr>
        </p:nvSpPr>
        <p:spPr>
          <a:xfrm>
            <a:off x="450506" y="594434"/>
            <a:ext cx="5036956" cy="507831"/>
          </a:xfrm>
        </p:spPr>
        <p:txBody>
          <a:bodyPr/>
          <a:lstStyle/>
          <a:p>
            <a:r>
              <a:rPr lang="de-DE" sz="3000" dirty="0"/>
              <a:t>Phase 1: Mai bis Juni 2026</a:t>
            </a:r>
          </a:p>
        </p:txBody>
      </p:sp>
      <p:sp>
        <p:nvSpPr>
          <p:cNvPr id="3" name="Foliennummernplatzhalter 2">
            <a:extLst>
              <a:ext uri="{FF2B5EF4-FFF2-40B4-BE49-F238E27FC236}">
                <a16:creationId xmlns:a16="http://schemas.microsoft.com/office/drawing/2014/main" id="{B2199D86-355A-23EB-F900-AA7AC00745A4}"/>
              </a:ext>
            </a:extLst>
          </p:cNvPr>
          <p:cNvSpPr>
            <a:spLocks noGrp="1"/>
          </p:cNvSpPr>
          <p:nvPr>
            <p:ph type="sldNum" sz="quarter" idx="4"/>
          </p:nvPr>
        </p:nvSpPr>
        <p:spPr/>
        <p:txBody>
          <a:bodyPr/>
          <a:lstStyle/>
          <a:p>
            <a:fld id="{86A5E7C0-A5B8-44DC-8DD7-3161616E7472}" type="datetime4">
              <a:rPr lang="de-DE" smtClean="0"/>
              <a:pPr/>
              <a:t>27. Januar 2026</a:t>
            </a:fld>
            <a:r>
              <a:rPr lang="de-DE" dirty="0"/>
              <a:t> | </a:t>
            </a:r>
            <a:fld id="{4A60C599-1F92-4E85-8393-825363EE31EB}" type="slidenum">
              <a:rPr lang="de-DE" smtClean="0"/>
              <a:pPr/>
              <a:t>24</a:t>
            </a:fld>
            <a:endParaRPr lang="de-DE" dirty="0"/>
          </a:p>
        </p:txBody>
      </p:sp>
      <p:sp>
        <p:nvSpPr>
          <p:cNvPr id="35" name="Textfeld 34">
            <a:extLst>
              <a:ext uri="{FF2B5EF4-FFF2-40B4-BE49-F238E27FC236}">
                <a16:creationId xmlns:a16="http://schemas.microsoft.com/office/drawing/2014/main" id="{95A86DFB-C845-126F-0FFF-3AD6D3F291CD}"/>
              </a:ext>
            </a:extLst>
          </p:cNvPr>
          <p:cNvSpPr txBox="1"/>
          <p:nvPr/>
        </p:nvSpPr>
        <p:spPr>
          <a:xfrm>
            <a:off x="1523829" y="4239743"/>
            <a:ext cx="2804601" cy="1384995"/>
          </a:xfrm>
          <a:prstGeom prst="rect">
            <a:avLst/>
          </a:prstGeom>
          <a:noFill/>
        </p:spPr>
        <p:txBody>
          <a:bodyPr wrap="square" rtlCol="0">
            <a:spAutoFit/>
          </a:bodyPr>
          <a:lstStyle/>
          <a:p>
            <a:r>
              <a:rPr lang="de-DE" sz="1400" b="1" dirty="0">
                <a:solidFill>
                  <a:srgbClr val="5A6A78"/>
                </a:solidFill>
                <a:latin typeface="Arial" panose="020B0604020202020204" pitchFamily="34" charset="0"/>
                <a:cs typeface="Arial" panose="020B0604020202020204" pitchFamily="34" charset="0"/>
              </a:rPr>
              <a:t>▶ 7. MAI 2026</a:t>
            </a:r>
          </a:p>
          <a:p>
            <a:endParaRPr lang="de-DE" sz="1400" b="1" dirty="0">
              <a:solidFill>
                <a:srgbClr val="5A6A78"/>
              </a:solidFill>
              <a:latin typeface="Arial" panose="020B0604020202020204" pitchFamily="34" charset="0"/>
              <a:cs typeface="Arial" panose="020B0604020202020204" pitchFamily="34" charset="0"/>
            </a:endParaRPr>
          </a:p>
          <a:p>
            <a:r>
              <a:rPr lang="de-DE" sz="1400" b="1" dirty="0">
                <a:solidFill>
                  <a:srgbClr val="0F2639"/>
                </a:solidFill>
                <a:latin typeface="Arial" panose="020B0604020202020204" pitchFamily="34" charset="0"/>
                <a:cs typeface="Arial" panose="020B0604020202020204" pitchFamily="34" charset="0"/>
              </a:rPr>
              <a:t>Dekanatsleitung Studientag </a:t>
            </a:r>
          </a:p>
          <a:p>
            <a:r>
              <a:rPr lang="de-DE" sz="1400" dirty="0">
                <a:solidFill>
                  <a:srgbClr val="0F2639"/>
                </a:solidFill>
                <a:latin typeface="Arial" panose="020B0604020202020204" pitchFamily="34" charset="0"/>
                <a:cs typeface="Arial" panose="020B0604020202020204" pitchFamily="34" charset="0"/>
              </a:rPr>
              <a:t>(erste) Zusammenstellung der Raumschaftsumschreibungen </a:t>
            </a:r>
          </a:p>
          <a:p>
            <a:r>
              <a:rPr lang="de-DE" sz="1400" dirty="0">
                <a:solidFill>
                  <a:srgbClr val="0F2639"/>
                </a:solidFill>
                <a:latin typeface="Arial" panose="020B0604020202020204" pitchFamily="34" charset="0"/>
                <a:cs typeface="Arial" panose="020B0604020202020204" pitchFamily="34" charset="0"/>
              </a:rPr>
              <a:t>aller Dekanate </a:t>
            </a:r>
          </a:p>
        </p:txBody>
      </p:sp>
      <p:sp>
        <p:nvSpPr>
          <p:cNvPr id="37" name="Textfeld 36">
            <a:extLst>
              <a:ext uri="{FF2B5EF4-FFF2-40B4-BE49-F238E27FC236}">
                <a16:creationId xmlns:a16="http://schemas.microsoft.com/office/drawing/2014/main" id="{767DF87A-64A2-30D8-240D-C408EFD7D18E}"/>
              </a:ext>
            </a:extLst>
          </p:cNvPr>
          <p:cNvSpPr txBox="1"/>
          <p:nvPr/>
        </p:nvSpPr>
        <p:spPr>
          <a:xfrm>
            <a:off x="5116681" y="4221034"/>
            <a:ext cx="2804599" cy="1169551"/>
          </a:xfrm>
          <a:prstGeom prst="rect">
            <a:avLst/>
          </a:prstGeom>
          <a:noFill/>
        </p:spPr>
        <p:txBody>
          <a:bodyPr wrap="square" rtlCol="0">
            <a:spAutoFit/>
          </a:bodyPr>
          <a:lstStyle/>
          <a:p>
            <a:r>
              <a:rPr lang="de-DE" sz="1400" b="1" dirty="0">
                <a:solidFill>
                  <a:srgbClr val="5A6A78"/>
                </a:solidFill>
                <a:latin typeface="Arial" panose="020B0604020202020204" pitchFamily="34" charset="0"/>
                <a:cs typeface="Arial" panose="020B0604020202020204" pitchFamily="34" charset="0"/>
              </a:rPr>
              <a:t>▶ JUNI 2026</a:t>
            </a:r>
          </a:p>
          <a:p>
            <a:endParaRPr lang="de-DE" sz="1400" b="1" dirty="0">
              <a:latin typeface="Arial" panose="020B0604020202020204" pitchFamily="34" charset="0"/>
              <a:cs typeface="Arial" panose="020B0604020202020204" pitchFamily="34" charset="0"/>
            </a:endParaRPr>
          </a:p>
          <a:p>
            <a:pPr lvl="0">
              <a:defRPr/>
            </a:pPr>
            <a:r>
              <a:rPr lang="de-DE" sz="1400" b="1" dirty="0">
                <a:solidFill>
                  <a:srgbClr val="0F2639"/>
                </a:solidFill>
                <a:latin typeface="Arial" panose="020B0604020202020204"/>
              </a:rPr>
              <a:t>Steuerungskreis (Prozessteam Seelsorgeeinheiten-Dekanate) </a:t>
            </a:r>
          </a:p>
          <a:p>
            <a:pPr lvl="0">
              <a:defRPr/>
            </a:pPr>
            <a:r>
              <a:rPr lang="de-DE" sz="1400" dirty="0">
                <a:solidFill>
                  <a:srgbClr val="0F2639"/>
                </a:solidFill>
                <a:latin typeface="Arial" panose="020B0604020202020204"/>
              </a:rPr>
              <a:t>sichtet aktuellen Stand</a:t>
            </a:r>
          </a:p>
        </p:txBody>
      </p:sp>
      <p:sp>
        <p:nvSpPr>
          <p:cNvPr id="38" name="Textfeld 37">
            <a:extLst>
              <a:ext uri="{FF2B5EF4-FFF2-40B4-BE49-F238E27FC236}">
                <a16:creationId xmlns:a16="http://schemas.microsoft.com/office/drawing/2014/main" id="{732D3ACD-8CEC-CEB4-3665-D26795A384A0}"/>
              </a:ext>
            </a:extLst>
          </p:cNvPr>
          <p:cNvSpPr txBox="1"/>
          <p:nvPr/>
        </p:nvSpPr>
        <p:spPr>
          <a:xfrm>
            <a:off x="8441835" y="4202506"/>
            <a:ext cx="2638048" cy="1384995"/>
          </a:xfrm>
          <a:prstGeom prst="rect">
            <a:avLst/>
          </a:prstGeom>
          <a:noFill/>
        </p:spPr>
        <p:txBody>
          <a:bodyPr wrap="square" rtlCol="0">
            <a:spAutoFit/>
          </a:bodyPr>
          <a:lstStyle/>
          <a:p>
            <a:r>
              <a:rPr lang="de-DE" sz="1400" b="1" dirty="0">
                <a:solidFill>
                  <a:srgbClr val="5A6A78"/>
                </a:solidFill>
                <a:latin typeface="Arial" panose="020B0604020202020204" pitchFamily="34" charset="0"/>
                <a:cs typeface="Arial" panose="020B0604020202020204" pitchFamily="34" charset="0"/>
              </a:rPr>
              <a:t>▶ 19. UND 20. JUNI 2026</a:t>
            </a:r>
          </a:p>
          <a:p>
            <a:endParaRPr lang="de-DE" sz="1400" dirty="0">
              <a:latin typeface="Arial" panose="020B0604020202020204" pitchFamily="34" charset="0"/>
              <a:cs typeface="Arial" panose="020B0604020202020204" pitchFamily="34" charset="0"/>
            </a:endParaRPr>
          </a:p>
          <a:p>
            <a:pPr lvl="0">
              <a:defRPr/>
            </a:pPr>
            <a:r>
              <a:rPr lang="de-DE" sz="1400" b="1" dirty="0">
                <a:solidFill>
                  <a:srgbClr val="0F2639"/>
                </a:solidFill>
                <a:effectLst>
                  <a:glow rad="101600">
                    <a:srgbClr val="FFFFFF">
                      <a:alpha val="60000"/>
                    </a:srgbClr>
                  </a:glow>
                </a:effectLst>
                <a:latin typeface="Arial" panose="020B0604020202020204"/>
              </a:rPr>
              <a:t>Diözesanrat</a:t>
            </a:r>
          </a:p>
          <a:p>
            <a:pPr lvl="0">
              <a:defRPr/>
            </a:pPr>
            <a:r>
              <a:rPr lang="de-DE" sz="1400" dirty="0">
                <a:solidFill>
                  <a:srgbClr val="0F2639"/>
                </a:solidFill>
                <a:effectLst>
                  <a:glow rad="101600">
                    <a:srgbClr val="FFFFFF">
                      <a:alpha val="60000"/>
                    </a:srgbClr>
                  </a:glow>
                </a:effectLst>
                <a:latin typeface="Arial" panose="020B0604020202020204"/>
              </a:rPr>
              <a:t>Information und Beratung </a:t>
            </a:r>
            <a:br>
              <a:rPr lang="de-DE" sz="1400" dirty="0">
                <a:solidFill>
                  <a:srgbClr val="0F2639"/>
                </a:solidFill>
                <a:effectLst>
                  <a:glow rad="101600">
                    <a:srgbClr val="FFFFFF">
                      <a:alpha val="60000"/>
                    </a:srgbClr>
                  </a:glow>
                </a:effectLst>
                <a:latin typeface="Arial" panose="020B0604020202020204"/>
              </a:rPr>
            </a:br>
            <a:r>
              <a:rPr lang="de-DE" sz="1400" dirty="0">
                <a:solidFill>
                  <a:srgbClr val="0F2639"/>
                </a:solidFill>
                <a:effectLst>
                  <a:glow rad="101600">
                    <a:srgbClr val="FFFFFF">
                      <a:alpha val="60000"/>
                    </a:srgbClr>
                  </a:glow>
                </a:effectLst>
                <a:latin typeface="Arial" panose="020B0604020202020204"/>
              </a:rPr>
              <a:t>über aktuellen Stand </a:t>
            </a:r>
            <a:br>
              <a:rPr lang="de-DE" sz="1400" dirty="0">
                <a:solidFill>
                  <a:srgbClr val="0F2639"/>
                </a:solidFill>
                <a:effectLst>
                  <a:glow rad="101600">
                    <a:srgbClr val="FFFFFF">
                      <a:alpha val="60000"/>
                    </a:srgbClr>
                  </a:glow>
                </a:effectLst>
                <a:latin typeface="Arial" panose="020B0604020202020204"/>
              </a:rPr>
            </a:br>
            <a:r>
              <a:rPr lang="de-DE" sz="1400" dirty="0">
                <a:solidFill>
                  <a:srgbClr val="0F2639"/>
                </a:solidFill>
                <a:effectLst>
                  <a:glow rad="101600">
                    <a:srgbClr val="FFFFFF">
                      <a:alpha val="60000"/>
                    </a:srgbClr>
                  </a:glow>
                </a:effectLst>
                <a:latin typeface="Arial" panose="020B0604020202020204"/>
              </a:rPr>
              <a:t>der Raumschaftsumschreibung</a:t>
            </a:r>
          </a:p>
        </p:txBody>
      </p:sp>
      <p:sp>
        <p:nvSpPr>
          <p:cNvPr id="19" name="Textfeld 18">
            <a:extLst>
              <a:ext uri="{FF2B5EF4-FFF2-40B4-BE49-F238E27FC236}">
                <a16:creationId xmlns:a16="http://schemas.microsoft.com/office/drawing/2014/main" id="{7F525BF8-26BC-424A-E567-947E45C56787}"/>
              </a:ext>
            </a:extLst>
          </p:cNvPr>
          <p:cNvSpPr txBox="1"/>
          <p:nvPr/>
        </p:nvSpPr>
        <p:spPr>
          <a:xfrm>
            <a:off x="6986265" y="1799904"/>
            <a:ext cx="3520674" cy="1169551"/>
          </a:xfrm>
          <a:prstGeom prst="rect">
            <a:avLst/>
          </a:prstGeom>
          <a:noFill/>
        </p:spPr>
        <p:txBody>
          <a:bodyPr wrap="square" rtlCol="0">
            <a:spAutoFit/>
          </a:bodyPr>
          <a:lstStyle/>
          <a:p>
            <a:r>
              <a:rPr lang="de-DE" sz="1400" b="1" dirty="0">
                <a:solidFill>
                  <a:srgbClr val="5A6A78"/>
                </a:solidFill>
                <a:latin typeface="Arial" panose="020B0604020202020204" pitchFamily="34" charset="0"/>
                <a:cs typeface="Arial" panose="020B0604020202020204" pitchFamily="34" charset="0"/>
              </a:rPr>
              <a:t>▶ 16. JUNI 2026</a:t>
            </a:r>
          </a:p>
          <a:p>
            <a:endParaRPr lang="de-DE" sz="1400" b="1" dirty="0">
              <a:solidFill>
                <a:srgbClr val="5A6A78"/>
              </a:solidFill>
              <a:latin typeface="Arial" panose="020B0604020202020204" pitchFamily="34" charset="0"/>
              <a:cs typeface="Arial" panose="020B0604020202020204" pitchFamily="34" charset="0"/>
            </a:endParaRPr>
          </a:p>
          <a:p>
            <a:pPr lvl="0">
              <a:defRPr/>
            </a:pPr>
            <a:r>
              <a:rPr lang="de-DE" sz="1400" b="1" dirty="0">
                <a:solidFill>
                  <a:srgbClr val="0F2639"/>
                </a:solidFill>
                <a:effectLst>
                  <a:glow rad="101600">
                    <a:srgbClr val="FFFFFF">
                      <a:alpha val="60000"/>
                    </a:srgbClr>
                  </a:glow>
                </a:effectLst>
                <a:latin typeface="Arial" panose="020B0604020202020204"/>
              </a:rPr>
              <a:t>BO-Sitzung</a:t>
            </a:r>
          </a:p>
          <a:p>
            <a:pPr lvl="0">
              <a:defRPr/>
            </a:pPr>
            <a:r>
              <a:rPr lang="de-DE" sz="1400" dirty="0">
                <a:solidFill>
                  <a:srgbClr val="0F2639"/>
                </a:solidFill>
                <a:effectLst>
                  <a:glow rad="101600">
                    <a:srgbClr val="FFFFFF">
                      <a:alpha val="60000"/>
                    </a:srgbClr>
                  </a:glow>
                </a:effectLst>
                <a:latin typeface="Arial" panose="020B0604020202020204"/>
              </a:rPr>
              <a:t>Information und Beratung über aktuellen Stand der Raumschaftsumschreibung</a:t>
            </a:r>
          </a:p>
        </p:txBody>
      </p:sp>
      <p:sp>
        <p:nvSpPr>
          <p:cNvPr id="20" name="Textfeld 19">
            <a:extLst>
              <a:ext uri="{FF2B5EF4-FFF2-40B4-BE49-F238E27FC236}">
                <a16:creationId xmlns:a16="http://schemas.microsoft.com/office/drawing/2014/main" id="{8936C23C-4D99-558A-2061-87C7777B39F4}"/>
              </a:ext>
            </a:extLst>
          </p:cNvPr>
          <p:cNvSpPr txBox="1"/>
          <p:nvPr/>
        </p:nvSpPr>
        <p:spPr>
          <a:xfrm>
            <a:off x="3715173" y="1797758"/>
            <a:ext cx="2380827" cy="1169551"/>
          </a:xfrm>
          <a:prstGeom prst="rect">
            <a:avLst/>
          </a:prstGeom>
          <a:noFill/>
        </p:spPr>
        <p:txBody>
          <a:bodyPr wrap="square" rtlCol="0">
            <a:spAutoFit/>
          </a:bodyPr>
          <a:lstStyle/>
          <a:p>
            <a:r>
              <a:rPr lang="de-DE" sz="1400" b="1" dirty="0">
                <a:solidFill>
                  <a:srgbClr val="5A6A78"/>
                </a:solidFill>
                <a:latin typeface="Arial" panose="020B0604020202020204" pitchFamily="34" charset="0"/>
                <a:cs typeface="Arial" panose="020B0604020202020204" pitchFamily="34" charset="0"/>
              </a:rPr>
              <a:t>▶ MAI 2026</a:t>
            </a:r>
          </a:p>
          <a:p>
            <a:endParaRPr lang="de-DE" sz="1400" dirty="0">
              <a:latin typeface="Arial" panose="020B0604020202020204" pitchFamily="34" charset="0"/>
              <a:cs typeface="Arial" panose="020B0604020202020204" pitchFamily="34" charset="0"/>
            </a:endParaRPr>
          </a:p>
          <a:p>
            <a:r>
              <a:rPr lang="de-DE" sz="1400" dirty="0">
                <a:solidFill>
                  <a:srgbClr val="0F2639"/>
                </a:solidFill>
                <a:latin typeface="Arial" panose="020B0604020202020204"/>
              </a:rPr>
              <a:t>Ggfs. weitere Sitzungen in </a:t>
            </a:r>
            <a:r>
              <a:rPr lang="de-DE" sz="1400" b="1" dirty="0">
                <a:solidFill>
                  <a:srgbClr val="0F2639"/>
                </a:solidFill>
                <a:latin typeface="Arial" panose="020B0604020202020204"/>
              </a:rPr>
              <a:t>Kirchengemeinden/</a:t>
            </a:r>
          </a:p>
          <a:p>
            <a:r>
              <a:rPr lang="de-DE" sz="1400" b="1" dirty="0">
                <a:solidFill>
                  <a:srgbClr val="0F2639"/>
                </a:solidFill>
                <a:latin typeface="Arial" panose="020B0604020202020204"/>
              </a:rPr>
              <a:t>Seelsorgeeinheiten </a:t>
            </a:r>
            <a:endParaRPr lang="de-DE" sz="1400" dirty="0">
              <a:solidFill>
                <a:srgbClr val="0F2639"/>
              </a:solidFill>
              <a:latin typeface="Arial" panose="020B0604020202020204"/>
            </a:endParaRPr>
          </a:p>
        </p:txBody>
      </p:sp>
      <p:cxnSp>
        <p:nvCxnSpPr>
          <p:cNvPr id="14" name="Gerader Verbinder 13">
            <a:extLst>
              <a:ext uri="{FF2B5EF4-FFF2-40B4-BE49-F238E27FC236}">
                <a16:creationId xmlns:a16="http://schemas.microsoft.com/office/drawing/2014/main" id="{EDA3F78D-A4A3-B674-0D9E-570A1E934A01}"/>
              </a:ext>
            </a:extLst>
          </p:cNvPr>
          <p:cNvCxnSpPr>
            <a:cxnSpLocks/>
          </p:cNvCxnSpPr>
          <p:nvPr/>
        </p:nvCxnSpPr>
        <p:spPr>
          <a:xfrm flipV="1">
            <a:off x="3951294" y="2967309"/>
            <a:ext cx="0" cy="642926"/>
          </a:xfrm>
          <a:prstGeom prst="line">
            <a:avLst/>
          </a:prstGeom>
          <a:ln>
            <a:solidFill>
              <a:srgbClr val="FFCC00"/>
            </a:solidFill>
            <a:prstDash val="sysDot"/>
          </a:ln>
        </p:spPr>
        <p:style>
          <a:lnRef idx="2">
            <a:schemeClr val="accent1"/>
          </a:lnRef>
          <a:fillRef idx="0">
            <a:schemeClr val="accent1"/>
          </a:fillRef>
          <a:effectRef idx="1">
            <a:schemeClr val="accent1"/>
          </a:effectRef>
          <a:fontRef idx="minor">
            <a:schemeClr val="tx1"/>
          </a:fontRef>
        </p:style>
      </p:cxnSp>
      <p:cxnSp>
        <p:nvCxnSpPr>
          <p:cNvPr id="16" name="Gerader Verbinder 15">
            <a:extLst>
              <a:ext uri="{FF2B5EF4-FFF2-40B4-BE49-F238E27FC236}">
                <a16:creationId xmlns:a16="http://schemas.microsoft.com/office/drawing/2014/main" id="{7B66008F-E023-E026-681E-AFA2A2A737F3}"/>
              </a:ext>
            </a:extLst>
          </p:cNvPr>
          <p:cNvCxnSpPr>
            <a:cxnSpLocks/>
          </p:cNvCxnSpPr>
          <p:nvPr/>
        </p:nvCxnSpPr>
        <p:spPr>
          <a:xfrm flipV="1">
            <a:off x="5661242" y="3610235"/>
            <a:ext cx="0" cy="552190"/>
          </a:xfrm>
          <a:prstGeom prst="line">
            <a:avLst/>
          </a:prstGeom>
          <a:ln>
            <a:solidFill>
              <a:srgbClr val="FFCC00"/>
            </a:solidFill>
            <a:prstDash val="sysDot"/>
          </a:ln>
        </p:spPr>
        <p:style>
          <a:lnRef idx="2">
            <a:schemeClr val="accent1"/>
          </a:lnRef>
          <a:fillRef idx="0">
            <a:schemeClr val="accent1"/>
          </a:fillRef>
          <a:effectRef idx="1">
            <a:schemeClr val="accent1"/>
          </a:effectRef>
          <a:fontRef idx="minor">
            <a:schemeClr val="tx1"/>
          </a:fontRef>
        </p:style>
      </p:cxnSp>
      <p:cxnSp>
        <p:nvCxnSpPr>
          <p:cNvPr id="18" name="Gerader Verbinder 17">
            <a:extLst>
              <a:ext uri="{FF2B5EF4-FFF2-40B4-BE49-F238E27FC236}">
                <a16:creationId xmlns:a16="http://schemas.microsoft.com/office/drawing/2014/main" id="{3853CED6-F116-1A05-1A7C-77D61F4FFBEB}"/>
              </a:ext>
            </a:extLst>
          </p:cNvPr>
          <p:cNvCxnSpPr>
            <a:cxnSpLocks/>
          </p:cNvCxnSpPr>
          <p:nvPr/>
        </p:nvCxnSpPr>
        <p:spPr>
          <a:xfrm flipV="1">
            <a:off x="878223" y="3181350"/>
            <a:ext cx="0" cy="478313"/>
          </a:xfrm>
          <a:prstGeom prst="line">
            <a:avLst/>
          </a:prstGeom>
          <a:ln>
            <a:solidFill>
              <a:srgbClr val="FFCC00"/>
            </a:solidFill>
            <a:prstDash val="sysDot"/>
          </a:ln>
        </p:spPr>
        <p:style>
          <a:lnRef idx="2">
            <a:schemeClr val="accent1"/>
          </a:lnRef>
          <a:fillRef idx="0">
            <a:schemeClr val="accent1"/>
          </a:fillRef>
          <a:effectRef idx="1">
            <a:schemeClr val="accent1"/>
          </a:effectRef>
          <a:fontRef idx="minor">
            <a:schemeClr val="tx1"/>
          </a:fontRef>
        </p:style>
      </p:cxnSp>
      <p:cxnSp>
        <p:nvCxnSpPr>
          <p:cNvPr id="54" name="Gerader Verbinder 53">
            <a:extLst>
              <a:ext uri="{FF2B5EF4-FFF2-40B4-BE49-F238E27FC236}">
                <a16:creationId xmlns:a16="http://schemas.microsoft.com/office/drawing/2014/main" id="{5456AAE6-2859-ED95-44DC-F330771ABC5A}"/>
              </a:ext>
            </a:extLst>
          </p:cNvPr>
          <p:cNvCxnSpPr>
            <a:cxnSpLocks/>
          </p:cNvCxnSpPr>
          <p:nvPr/>
        </p:nvCxnSpPr>
        <p:spPr>
          <a:xfrm flipV="1">
            <a:off x="7346696" y="3070172"/>
            <a:ext cx="0" cy="444279"/>
          </a:xfrm>
          <a:prstGeom prst="line">
            <a:avLst/>
          </a:prstGeom>
          <a:ln>
            <a:solidFill>
              <a:srgbClr val="FFCC00"/>
            </a:solidFill>
            <a:prstDash val="sysDot"/>
          </a:ln>
        </p:spPr>
        <p:style>
          <a:lnRef idx="2">
            <a:schemeClr val="accent1"/>
          </a:lnRef>
          <a:fillRef idx="0">
            <a:schemeClr val="accent1"/>
          </a:fillRef>
          <a:effectRef idx="1">
            <a:schemeClr val="accent1"/>
          </a:effectRef>
          <a:fontRef idx="minor">
            <a:schemeClr val="tx1"/>
          </a:fontRef>
        </p:style>
      </p:cxnSp>
      <p:cxnSp>
        <p:nvCxnSpPr>
          <p:cNvPr id="49" name="Gerader Verbinder 48">
            <a:extLst>
              <a:ext uri="{FF2B5EF4-FFF2-40B4-BE49-F238E27FC236}">
                <a16:creationId xmlns:a16="http://schemas.microsoft.com/office/drawing/2014/main" id="{3F9CD07B-F919-A70B-3BBA-D3157CE02929}"/>
              </a:ext>
            </a:extLst>
          </p:cNvPr>
          <p:cNvCxnSpPr>
            <a:cxnSpLocks/>
          </p:cNvCxnSpPr>
          <p:nvPr/>
        </p:nvCxnSpPr>
        <p:spPr>
          <a:xfrm>
            <a:off x="10772458" y="3629285"/>
            <a:ext cx="1536717" cy="0"/>
          </a:xfrm>
          <a:prstGeom prst="line">
            <a:avLst/>
          </a:prstGeom>
          <a:ln w="101600">
            <a:solidFill>
              <a:srgbClr val="B8BFC5"/>
            </a:solidFill>
            <a:prstDash val="sysDot"/>
          </a:ln>
        </p:spPr>
        <p:style>
          <a:lnRef idx="2">
            <a:schemeClr val="accent1"/>
          </a:lnRef>
          <a:fillRef idx="0">
            <a:schemeClr val="accent1"/>
          </a:fillRef>
          <a:effectRef idx="1">
            <a:schemeClr val="accent1"/>
          </a:effectRef>
          <a:fontRef idx="minor">
            <a:schemeClr val="tx1"/>
          </a:fontRef>
        </p:style>
      </p:cxnSp>
      <p:cxnSp>
        <p:nvCxnSpPr>
          <p:cNvPr id="5" name="Gerader Verbinder 4">
            <a:extLst>
              <a:ext uri="{FF2B5EF4-FFF2-40B4-BE49-F238E27FC236}">
                <a16:creationId xmlns:a16="http://schemas.microsoft.com/office/drawing/2014/main" id="{E2466FFD-4F02-EAB2-758B-63839F12C2E1}"/>
              </a:ext>
            </a:extLst>
          </p:cNvPr>
          <p:cNvCxnSpPr>
            <a:cxnSpLocks/>
          </p:cNvCxnSpPr>
          <p:nvPr/>
        </p:nvCxnSpPr>
        <p:spPr>
          <a:xfrm>
            <a:off x="707444" y="3600000"/>
            <a:ext cx="9979289" cy="33510"/>
          </a:xfrm>
          <a:prstGeom prst="line">
            <a:avLst/>
          </a:prstGeom>
          <a:ln w="101600">
            <a:solidFill>
              <a:srgbClr val="B8BFC5"/>
            </a:solidFill>
          </a:ln>
        </p:spPr>
        <p:style>
          <a:lnRef idx="2">
            <a:schemeClr val="accent1"/>
          </a:lnRef>
          <a:fillRef idx="0">
            <a:schemeClr val="accent1"/>
          </a:fillRef>
          <a:effectRef idx="1">
            <a:schemeClr val="accent1"/>
          </a:effectRef>
          <a:fontRef idx="minor">
            <a:schemeClr val="tx1"/>
          </a:fontRef>
        </p:style>
      </p:cxnSp>
      <p:sp>
        <p:nvSpPr>
          <p:cNvPr id="24" name="Ellipse 23">
            <a:extLst>
              <a:ext uri="{FF2B5EF4-FFF2-40B4-BE49-F238E27FC236}">
                <a16:creationId xmlns:a16="http://schemas.microsoft.com/office/drawing/2014/main" id="{85F47003-AD2C-CC2D-B4B8-CA3DFD2F4414}"/>
              </a:ext>
            </a:extLst>
          </p:cNvPr>
          <p:cNvSpPr/>
          <p:nvPr/>
        </p:nvSpPr>
        <p:spPr>
          <a:xfrm>
            <a:off x="3846796" y="3511388"/>
            <a:ext cx="209371" cy="209371"/>
          </a:xfrm>
          <a:prstGeom prst="ellipse">
            <a:avLst/>
          </a:prstGeom>
          <a:solidFill>
            <a:schemeClr val="bg1"/>
          </a:solidFill>
          <a:ln w="38100">
            <a:solidFill>
              <a:srgbClr val="FFCC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5" name="Ellipse 24">
            <a:extLst>
              <a:ext uri="{FF2B5EF4-FFF2-40B4-BE49-F238E27FC236}">
                <a16:creationId xmlns:a16="http://schemas.microsoft.com/office/drawing/2014/main" id="{51B3D927-84E1-87AE-7A0E-67C2F5B73C89}"/>
              </a:ext>
            </a:extLst>
          </p:cNvPr>
          <p:cNvSpPr/>
          <p:nvPr/>
        </p:nvSpPr>
        <p:spPr>
          <a:xfrm>
            <a:off x="5551437" y="3517539"/>
            <a:ext cx="209371" cy="209371"/>
          </a:xfrm>
          <a:prstGeom prst="ellipse">
            <a:avLst/>
          </a:prstGeom>
          <a:solidFill>
            <a:schemeClr val="bg1"/>
          </a:solidFill>
          <a:ln w="38100">
            <a:solidFill>
              <a:srgbClr val="FFCC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5" name="Ellipse 54">
            <a:extLst>
              <a:ext uri="{FF2B5EF4-FFF2-40B4-BE49-F238E27FC236}">
                <a16:creationId xmlns:a16="http://schemas.microsoft.com/office/drawing/2014/main" id="{8A8902BF-C62B-5C81-F85E-B0D71D171254}"/>
              </a:ext>
            </a:extLst>
          </p:cNvPr>
          <p:cNvSpPr/>
          <p:nvPr/>
        </p:nvSpPr>
        <p:spPr>
          <a:xfrm>
            <a:off x="7256561" y="3511015"/>
            <a:ext cx="209371" cy="209371"/>
          </a:xfrm>
          <a:prstGeom prst="ellipse">
            <a:avLst/>
          </a:prstGeom>
          <a:solidFill>
            <a:schemeClr val="bg1"/>
          </a:solidFill>
          <a:ln w="38100">
            <a:solidFill>
              <a:srgbClr val="FFCC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2" name="Ellipse 61">
            <a:extLst>
              <a:ext uri="{FF2B5EF4-FFF2-40B4-BE49-F238E27FC236}">
                <a16:creationId xmlns:a16="http://schemas.microsoft.com/office/drawing/2014/main" id="{814D79E8-89D7-6881-1DD8-2BB2451083C6}"/>
              </a:ext>
            </a:extLst>
          </p:cNvPr>
          <p:cNvSpPr/>
          <p:nvPr/>
        </p:nvSpPr>
        <p:spPr>
          <a:xfrm>
            <a:off x="771310" y="3500953"/>
            <a:ext cx="209371" cy="209371"/>
          </a:xfrm>
          <a:prstGeom prst="ellipse">
            <a:avLst/>
          </a:prstGeom>
          <a:solidFill>
            <a:schemeClr val="bg1"/>
          </a:solidFill>
          <a:ln w="38100">
            <a:solidFill>
              <a:srgbClr val="FFCC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3" name="Ellipse 62">
            <a:extLst>
              <a:ext uri="{FF2B5EF4-FFF2-40B4-BE49-F238E27FC236}">
                <a16:creationId xmlns:a16="http://schemas.microsoft.com/office/drawing/2014/main" id="{12E674DE-CEDA-D28B-4715-F53F5D22276E}"/>
              </a:ext>
            </a:extLst>
          </p:cNvPr>
          <p:cNvSpPr/>
          <p:nvPr/>
        </p:nvSpPr>
        <p:spPr>
          <a:xfrm>
            <a:off x="1821145" y="3500953"/>
            <a:ext cx="209371" cy="209371"/>
          </a:xfrm>
          <a:prstGeom prst="ellipse">
            <a:avLst/>
          </a:prstGeom>
          <a:solidFill>
            <a:schemeClr val="bg1"/>
          </a:solidFill>
          <a:ln w="38100">
            <a:solidFill>
              <a:srgbClr val="FFCC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12" name="Gerader Verbinder 11">
            <a:extLst>
              <a:ext uri="{FF2B5EF4-FFF2-40B4-BE49-F238E27FC236}">
                <a16:creationId xmlns:a16="http://schemas.microsoft.com/office/drawing/2014/main" id="{1BE78FE9-B86C-85D7-08D0-2F9BE98B90E7}"/>
              </a:ext>
            </a:extLst>
          </p:cNvPr>
          <p:cNvCxnSpPr>
            <a:cxnSpLocks/>
          </p:cNvCxnSpPr>
          <p:nvPr/>
        </p:nvCxnSpPr>
        <p:spPr>
          <a:xfrm>
            <a:off x="-73891" y="3600000"/>
            <a:ext cx="799021" cy="0"/>
          </a:xfrm>
          <a:prstGeom prst="line">
            <a:avLst/>
          </a:prstGeom>
          <a:ln w="101600">
            <a:solidFill>
              <a:srgbClr val="B8BFC5"/>
            </a:solidFill>
            <a:prstDash val="sysDot"/>
          </a:ln>
        </p:spPr>
        <p:style>
          <a:lnRef idx="2">
            <a:schemeClr val="accent1"/>
          </a:lnRef>
          <a:fillRef idx="0">
            <a:schemeClr val="accent1"/>
          </a:fillRef>
          <a:effectRef idx="1">
            <a:schemeClr val="accent1"/>
          </a:effectRef>
          <a:fontRef idx="minor">
            <a:schemeClr val="tx1"/>
          </a:fontRef>
        </p:style>
      </p:cxnSp>
      <p:sp>
        <p:nvSpPr>
          <p:cNvPr id="17" name="Textfeld 16">
            <a:extLst>
              <a:ext uri="{FF2B5EF4-FFF2-40B4-BE49-F238E27FC236}">
                <a16:creationId xmlns:a16="http://schemas.microsoft.com/office/drawing/2014/main" id="{E0AA3C8C-EFD7-F838-2D2F-74B78D664220}"/>
              </a:ext>
            </a:extLst>
          </p:cNvPr>
          <p:cNvSpPr txBox="1"/>
          <p:nvPr/>
        </p:nvSpPr>
        <p:spPr>
          <a:xfrm>
            <a:off x="707444" y="1797758"/>
            <a:ext cx="2626332" cy="1169551"/>
          </a:xfrm>
          <a:prstGeom prst="rect">
            <a:avLst/>
          </a:prstGeom>
          <a:noFill/>
        </p:spPr>
        <p:txBody>
          <a:bodyPr wrap="square">
            <a:spAutoFit/>
          </a:bodyPr>
          <a:lstStyle/>
          <a:p>
            <a:r>
              <a:rPr lang="de-DE" sz="1400" b="1" dirty="0">
                <a:solidFill>
                  <a:srgbClr val="5A6A78"/>
                </a:solidFill>
                <a:latin typeface="Arial" panose="020B0604020202020204" pitchFamily="34" charset="0"/>
                <a:cs typeface="Arial" panose="020B0604020202020204" pitchFamily="34" charset="0"/>
              </a:rPr>
              <a:t>▶ MAI 2026</a:t>
            </a:r>
          </a:p>
          <a:p>
            <a:endParaRPr lang="de-DE" sz="1400" b="1" dirty="0">
              <a:latin typeface="Arial" panose="020B0604020202020204" pitchFamily="34" charset="0"/>
              <a:cs typeface="Arial" panose="020B0604020202020204" pitchFamily="34" charset="0"/>
            </a:endParaRPr>
          </a:p>
          <a:p>
            <a:r>
              <a:rPr lang="de-DE" sz="1400" b="1" dirty="0">
                <a:solidFill>
                  <a:srgbClr val="0F2639"/>
                </a:solidFill>
                <a:latin typeface="Arial" panose="020B0604020202020204" pitchFamily="34" charset="0"/>
                <a:cs typeface="Arial" panose="020B0604020202020204" pitchFamily="34" charset="0"/>
              </a:rPr>
              <a:t>Steuerungsgruppe Dekanat </a:t>
            </a:r>
            <a:r>
              <a:rPr lang="de-DE" sz="1400" dirty="0">
                <a:solidFill>
                  <a:srgbClr val="0F2639"/>
                </a:solidFill>
                <a:latin typeface="Arial" panose="020B0604020202020204" pitchFamily="34" charset="0"/>
                <a:cs typeface="Arial" panose="020B0604020202020204" pitchFamily="34" charset="0"/>
              </a:rPr>
              <a:t>sammelt und prüft Vorschläge; erstellt Dekanatsvorschlag </a:t>
            </a:r>
          </a:p>
        </p:txBody>
      </p:sp>
      <p:cxnSp>
        <p:nvCxnSpPr>
          <p:cNvPr id="28" name="Gerader Verbinder 27">
            <a:extLst>
              <a:ext uri="{FF2B5EF4-FFF2-40B4-BE49-F238E27FC236}">
                <a16:creationId xmlns:a16="http://schemas.microsoft.com/office/drawing/2014/main" id="{5FB130E8-2E77-B68E-D140-7FC8A605ECA2}"/>
              </a:ext>
            </a:extLst>
          </p:cNvPr>
          <p:cNvCxnSpPr>
            <a:cxnSpLocks/>
          </p:cNvCxnSpPr>
          <p:nvPr/>
        </p:nvCxnSpPr>
        <p:spPr>
          <a:xfrm flipV="1">
            <a:off x="8780094" y="3612587"/>
            <a:ext cx="0" cy="445063"/>
          </a:xfrm>
          <a:prstGeom prst="line">
            <a:avLst/>
          </a:prstGeom>
          <a:ln>
            <a:solidFill>
              <a:srgbClr val="FFCC00"/>
            </a:solidFill>
            <a:prstDash val="sysDot"/>
          </a:ln>
        </p:spPr>
        <p:style>
          <a:lnRef idx="2">
            <a:schemeClr val="accent1"/>
          </a:lnRef>
          <a:fillRef idx="0">
            <a:schemeClr val="accent1"/>
          </a:fillRef>
          <a:effectRef idx="1">
            <a:schemeClr val="accent1"/>
          </a:effectRef>
          <a:fontRef idx="minor">
            <a:schemeClr val="tx1"/>
          </a:fontRef>
        </p:style>
      </p:cxnSp>
      <p:sp>
        <p:nvSpPr>
          <p:cNvPr id="29" name="Ellipse 28">
            <a:extLst>
              <a:ext uri="{FF2B5EF4-FFF2-40B4-BE49-F238E27FC236}">
                <a16:creationId xmlns:a16="http://schemas.microsoft.com/office/drawing/2014/main" id="{F8257A38-3511-C2A1-017E-F8A3598F26F6}"/>
              </a:ext>
            </a:extLst>
          </p:cNvPr>
          <p:cNvSpPr/>
          <p:nvPr/>
        </p:nvSpPr>
        <p:spPr>
          <a:xfrm>
            <a:off x="8675408" y="3520263"/>
            <a:ext cx="209371" cy="209371"/>
          </a:xfrm>
          <a:prstGeom prst="ellipse">
            <a:avLst/>
          </a:prstGeom>
          <a:solidFill>
            <a:schemeClr val="bg1"/>
          </a:solidFill>
          <a:ln w="38100">
            <a:solidFill>
              <a:srgbClr val="FFCC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324005444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2FD61C-F11D-F21E-22A7-BBB4F80C9D51}"/>
            </a:ext>
          </a:extLst>
        </p:cNvPr>
        <p:cNvGrpSpPr/>
        <p:nvPr/>
      </p:nvGrpSpPr>
      <p:grpSpPr>
        <a:xfrm>
          <a:off x="0" y="0"/>
          <a:ext cx="0" cy="0"/>
          <a:chOff x="0" y="0"/>
          <a:chExt cx="0" cy="0"/>
        </a:xfrm>
      </p:grpSpPr>
      <p:sp>
        <p:nvSpPr>
          <p:cNvPr id="27" name="Textfeld 26">
            <a:extLst>
              <a:ext uri="{FF2B5EF4-FFF2-40B4-BE49-F238E27FC236}">
                <a16:creationId xmlns:a16="http://schemas.microsoft.com/office/drawing/2014/main" id="{AE00E9BE-7634-E5D4-2B5F-4751E75E287F}"/>
              </a:ext>
            </a:extLst>
          </p:cNvPr>
          <p:cNvSpPr txBox="1"/>
          <p:nvPr/>
        </p:nvSpPr>
        <p:spPr>
          <a:xfrm>
            <a:off x="4553641" y="4020121"/>
            <a:ext cx="2166205" cy="1169551"/>
          </a:xfrm>
          <a:prstGeom prst="rect">
            <a:avLst/>
          </a:prstGeom>
          <a:noFill/>
        </p:spPr>
        <p:txBody>
          <a:bodyPr wrap="square" rtlCol="0">
            <a:spAutoFit/>
          </a:bodyPr>
          <a:lstStyle/>
          <a:p>
            <a:r>
              <a:rPr lang="de-DE" sz="1400" b="1" dirty="0">
                <a:solidFill>
                  <a:srgbClr val="5A6A78"/>
                </a:solidFill>
                <a:latin typeface="Arial" panose="020B0604020202020204" pitchFamily="34" charset="0"/>
                <a:cs typeface="Arial" panose="020B0604020202020204" pitchFamily="34" charset="0"/>
              </a:rPr>
              <a:t>▶ SEPTEMBER 2026</a:t>
            </a:r>
          </a:p>
          <a:p>
            <a:endParaRPr lang="de-DE" sz="1400" b="1" dirty="0">
              <a:solidFill>
                <a:srgbClr val="132A3E"/>
              </a:solidFill>
              <a:latin typeface="Arial" panose="020B0604020202020204" pitchFamily="34" charset="0"/>
              <a:cs typeface="Arial" panose="020B0604020202020204" pitchFamily="34" charset="0"/>
            </a:endParaRPr>
          </a:p>
          <a:p>
            <a:pPr lvl="0">
              <a:defRPr/>
            </a:pPr>
            <a:r>
              <a:rPr lang="de-DE" sz="1400" b="1" dirty="0">
                <a:solidFill>
                  <a:srgbClr val="0F2639"/>
                </a:solidFill>
                <a:effectLst>
                  <a:glow rad="101600">
                    <a:srgbClr val="FFFFFF">
                      <a:alpha val="60000"/>
                    </a:srgbClr>
                  </a:glow>
                </a:effectLst>
                <a:latin typeface="Arial" panose="020B0604020202020204"/>
              </a:rPr>
              <a:t>BO-Sitzung</a:t>
            </a:r>
          </a:p>
          <a:p>
            <a:pPr lvl="0">
              <a:defRPr/>
            </a:pPr>
            <a:r>
              <a:rPr lang="de-DE" sz="1400" dirty="0">
                <a:solidFill>
                  <a:srgbClr val="0F2639"/>
                </a:solidFill>
                <a:effectLst>
                  <a:glow rad="101600">
                    <a:srgbClr val="FFFFFF">
                      <a:alpha val="60000"/>
                    </a:srgbClr>
                  </a:glow>
                </a:effectLst>
                <a:latin typeface="Arial" panose="020B0604020202020204"/>
              </a:rPr>
              <a:t>nimmt aktuellen Stand zur Kenntnis und berät</a:t>
            </a:r>
          </a:p>
        </p:txBody>
      </p:sp>
      <p:sp>
        <p:nvSpPr>
          <p:cNvPr id="52" name="Titel 3">
            <a:extLst>
              <a:ext uri="{FF2B5EF4-FFF2-40B4-BE49-F238E27FC236}">
                <a16:creationId xmlns:a16="http://schemas.microsoft.com/office/drawing/2014/main" id="{797AA1EC-6B37-9169-E6AF-CB5A8D09BC7D}"/>
              </a:ext>
            </a:extLst>
          </p:cNvPr>
          <p:cNvSpPr>
            <a:spLocks noGrp="1"/>
          </p:cNvSpPr>
          <p:nvPr>
            <p:ph type="title"/>
          </p:nvPr>
        </p:nvSpPr>
        <p:spPr>
          <a:xfrm>
            <a:off x="450506" y="594434"/>
            <a:ext cx="5870518" cy="507831"/>
          </a:xfrm>
        </p:spPr>
        <p:txBody>
          <a:bodyPr/>
          <a:lstStyle/>
          <a:p>
            <a:r>
              <a:rPr lang="de-DE" sz="3000" dirty="0"/>
              <a:t>Phase 1: Juni bis Oktober 2026</a:t>
            </a:r>
          </a:p>
        </p:txBody>
      </p:sp>
      <p:sp>
        <p:nvSpPr>
          <p:cNvPr id="54" name="Foliennummernplatzhalter 2">
            <a:extLst>
              <a:ext uri="{FF2B5EF4-FFF2-40B4-BE49-F238E27FC236}">
                <a16:creationId xmlns:a16="http://schemas.microsoft.com/office/drawing/2014/main" id="{E35C682A-A088-6A72-EC97-4D612488A210}"/>
              </a:ext>
            </a:extLst>
          </p:cNvPr>
          <p:cNvSpPr>
            <a:spLocks noGrp="1"/>
          </p:cNvSpPr>
          <p:nvPr>
            <p:ph type="sldNum" sz="quarter" idx="4"/>
          </p:nvPr>
        </p:nvSpPr>
        <p:spPr>
          <a:xfrm>
            <a:off x="7694141" y="6356349"/>
            <a:ext cx="3958167" cy="365125"/>
          </a:xfrm>
        </p:spPr>
        <p:txBody>
          <a:bodyPr/>
          <a:lstStyle/>
          <a:p>
            <a:fld id="{86A5E7C0-A5B8-44DC-8DD7-3161616E7472}" type="datetime4">
              <a:rPr lang="de-DE" smtClean="0"/>
              <a:pPr/>
              <a:t>27. Januar 2026</a:t>
            </a:fld>
            <a:r>
              <a:rPr lang="de-DE" dirty="0"/>
              <a:t> | </a:t>
            </a:r>
            <a:fld id="{4A60C599-1F92-4E85-8393-825363EE31EB}" type="slidenum">
              <a:rPr lang="de-DE" smtClean="0"/>
              <a:pPr/>
              <a:t>25</a:t>
            </a:fld>
            <a:endParaRPr lang="de-DE" dirty="0"/>
          </a:p>
        </p:txBody>
      </p:sp>
      <p:cxnSp>
        <p:nvCxnSpPr>
          <p:cNvPr id="34" name="Gerader Verbinder 33">
            <a:extLst>
              <a:ext uri="{FF2B5EF4-FFF2-40B4-BE49-F238E27FC236}">
                <a16:creationId xmlns:a16="http://schemas.microsoft.com/office/drawing/2014/main" id="{AB8540C2-E25F-12F7-FD96-01CE49A66419}"/>
              </a:ext>
            </a:extLst>
          </p:cNvPr>
          <p:cNvCxnSpPr>
            <a:cxnSpLocks/>
          </p:cNvCxnSpPr>
          <p:nvPr/>
        </p:nvCxnSpPr>
        <p:spPr>
          <a:xfrm>
            <a:off x="10710120" y="3600000"/>
            <a:ext cx="1481880" cy="0"/>
          </a:xfrm>
          <a:prstGeom prst="line">
            <a:avLst/>
          </a:prstGeom>
          <a:ln w="101600">
            <a:solidFill>
              <a:srgbClr val="B8BFC5"/>
            </a:solidFill>
            <a:prstDash val="sysDot"/>
          </a:ln>
        </p:spPr>
        <p:style>
          <a:lnRef idx="2">
            <a:schemeClr val="accent1"/>
          </a:lnRef>
          <a:fillRef idx="0">
            <a:schemeClr val="accent1"/>
          </a:fillRef>
          <a:effectRef idx="1">
            <a:schemeClr val="accent1"/>
          </a:effectRef>
          <a:fontRef idx="minor">
            <a:schemeClr val="tx1"/>
          </a:fontRef>
        </p:style>
      </p:cxnSp>
      <p:cxnSp>
        <p:nvCxnSpPr>
          <p:cNvPr id="35" name="Gerader Verbinder 34">
            <a:extLst>
              <a:ext uri="{FF2B5EF4-FFF2-40B4-BE49-F238E27FC236}">
                <a16:creationId xmlns:a16="http://schemas.microsoft.com/office/drawing/2014/main" id="{928824D5-57CD-F238-BE72-6F5AF2FBD11F}"/>
              </a:ext>
            </a:extLst>
          </p:cNvPr>
          <p:cNvCxnSpPr>
            <a:cxnSpLocks/>
          </p:cNvCxnSpPr>
          <p:nvPr/>
        </p:nvCxnSpPr>
        <p:spPr>
          <a:xfrm>
            <a:off x="591446" y="3600000"/>
            <a:ext cx="10011580" cy="6471"/>
          </a:xfrm>
          <a:prstGeom prst="line">
            <a:avLst/>
          </a:prstGeom>
          <a:ln w="101600">
            <a:solidFill>
              <a:srgbClr val="B8BFC5"/>
            </a:solidFill>
          </a:ln>
        </p:spPr>
        <p:style>
          <a:lnRef idx="2">
            <a:schemeClr val="accent1"/>
          </a:lnRef>
          <a:fillRef idx="0">
            <a:schemeClr val="accent1"/>
          </a:fillRef>
          <a:effectRef idx="1">
            <a:schemeClr val="accent1"/>
          </a:effectRef>
          <a:fontRef idx="minor">
            <a:schemeClr val="tx1"/>
          </a:fontRef>
        </p:style>
      </p:cxnSp>
      <p:cxnSp>
        <p:nvCxnSpPr>
          <p:cNvPr id="39" name="Gerader Verbinder 38">
            <a:extLst>
              <a:ext uri="{FF2B5EF4-FFF2-40B4-BE49-F238E27FC236}">
                <a16:creationId xmlns:a16="http://schemas.microsoft.com/office/drawing/2014/main" id="{75D64421-C317-FDC7-E248-4B75945C27D1}"/>
              </a:ext>
            </a:extLst>
          </p:cNvPr>
          <p:cNvCxnSpPr>
            <a:cxnSpLocks/>
          </p:cNvCxnSpPr>
          <p:nvPr/>
        </p:nvCxnSpPr>
        <p:spPr>
          <a:xfrm flipV="1">
            <a:off x="745019" y="3574349"/>
            <a:ext cx="0" cy="431418"/>
          </a:xfrm>
          <a:prstGeom prst="line">
            <a:avLst/>
          </a:prstGeom>
          <a:ln>
            <a:solidFill>
              <a:srgbClr val="FFCC00"/>
            </a:solidFill>
            <a:prstDash val="sysDot"/>
          </a:ln>
        </p:spPr>
        <p:style>
          <a:lnRef idx="2">
            <a:schemeClr val="accent1"/>
          </a:lnRef>
          <a:fillRef idx="0">
            <a:schemeClr val="accent1"/>
          </a:fillRef>
          <a:effectRef idx="1">
            <a:schemeClr val="accent1"/>
          </a:effectRef>
          <a:fontRef idx="minor">
            <a:schemeClr val="tx1"/>
          </a:fontRef>
        </p:style>
      </p:cxnSp>
      <p:cxnSp>
        <p:nvCxnSpPr>
          <p:cNvPr id="44" name="Gerader Verbinder 43">
            <a:extLst>
              <a:ext uri="{FF2B5EF4-FFF2-40B4-BE49-F238E27FC236}">
                <a16:creationId xmlns:a16="http://schemas.microsoft.com/office/drawing/2014/main" id="{724062A3-1DC6-C4AE-FF53-5393A47C73EC}"/>
              </a:ext>
            </a:extLst>
          </p:cNvPr>
          <p:cNvCxnSpPr>
            <a:cxnSpLocks/>
          </p:cNvCxnSpPr>
          <p:nvPr/>
        </p:nvCxnSpPr>
        <p:spPr>
          <a:xfrm flipV="1">
            <a:off x="8492815" y="3521300"/>
            <a:ext cx="0" cy="462515"/>
          </a:xfrm>
          <a:prstGeom prst="line">
            <a:avLst/>
          </a:prstGeom>
          <a:ln>
            <a:solidFill>
              <a:srgbClr val="FFCC00"/>
            </a:solidFill>
            <a:prstDash val="sysDot"/>
          </a:ln>
        </p:spPr>
        <p:style>
          <a:lnRef idx="2">
            <a:schemeClr val="accent1"/>
          </a:lnRef>
          <a:fillRef idx="0">
            <a:schemeClr val="accent1"/>
          </a:fillRef>
          <a:effectRef idx="1">
            <a:schemeClr val="accent1"/>
          </a:effectRef>
          <a:fontRef idx="minor">
            <a:schemeClr val="tx1"/>
          </a:fontRef>
        </p:style>
      </p:cxnSp>
      <p:sp>
        <p:nvSpPr>
          <p:cNvPr id="45" name="Ellipse 44">
            <a:extLst>
              <a:ext uri="{FF2B5EF4-FFF2-40B4-BE49-F238E27FC236}">
                <a16:creationId xmlns:a16="http://schemas.microsoft.com/office/drawing/2014/main" id="{3F194E0F-6C40-A486-8C84-104447CB27D0}"/>
              </a:ext>
            </a:extLst>
          </p:cNvPr>
          <p:cNvSpPr/>
          <p:nvPr/>
        </p:nvSpPr>
        <p:spPr>
          <a:xfrm>
            <a:off x="8391222" y="3495314"/>
            <a:ext cx="209371" cy="209371"/>
          </a:xfrm>
          <a:prstGeom prst="ellipse">
            <a:avLst/>
          </a:prstGeom>
          <a:solidFill>
            <a:schemeClr val="bg1"/>
          </a:solidFill>
          <a:ln w="38100">
            <a:solidFill>
              <a:srgbClr val="FFCC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61" name="Gerader Verbinder 60">
            <a:extLst>
              <a:ext uri="{FF2B5EF4-FFF2-40B4-BE49-F238E27FC236}">
                <a16:creationId xmlns:a16="http://schemas.microsoft.com/office/drawing/2014/main" id="{40FCE5A2-9994-0968-1F19-620923A007F4}"/>
              </a:ext>
            </a:extLst>
          </p:cNvPr>
          <p:cNvCxnSpPr>
            <a:cxnSpLocks/>
          </p:cNvCxnSpPr>
          <p:nvPr/>
        </p:nvCxnSpPr>
        <p:spPr>
          <a:xfrm>
            <a:off x="-302545" y="3600000"/>
            <a:ext cx="920382" cy="0"/>
          </a:xfrm>
          <a:prstGeom prst="line">
            <a:avLst/>
          </a:prstGeom>
          <a:ln w="101600">
            <a:solidFill>
              <a:srgbClr val="B8BFC5"/>
            </a:solidFill>
            <a:prstDash val="sysDot"/>
          </a:ln>
        </p:spPr>
        <p:style>
          <a:lnRef idx="2">
            <a:schemeClr val="accent1"/>
          </a:lnRef>
          <a:fillRef idx="0">
            <a:schemeClr val="accent1"/>
          </a:fillRef>
          <a:effectRef idx="1">
            <a:schemeClr val="accent1"/>
          </a:effectRef>
          <a:fontRef idx="minor">
            <a:schemeClr val="tx1"/>
          </a:fontRef>
        </p:style>
      </p:cxnSp>
      <p:sp>
        <p:nvSpPr>
          <p:cNvPr id="67" name="Ellipse 66">
            <a:extLst>
              <a:ext uri="{FF2B5EF4-FFF2-40B4-BE49-F238E27FC236}">
                <a16:creationId xmlns:a16="http://schemas.microsoft.com/office/drawing/2014/main" id="{29C85477-82B6-7D55-9811-473261DA3299}"/>
              </a:ext>
            </a:extLst>
          </p:cNvPr>
          <p:cNvSpPr/>
          <p:nvPr/>
        </p:nvSpPr>
        <p:spPr>
          <a:xfrm>
            <a:off x="640334" y="3500953"/>
            <a:ext cx="209371" cy="209371"/>
          </a:xfrm>
          <a:prstGeom prst="ellipse">
            <a:avLst/>
          </a:prstGeom>
          <a:solidFill>
            <a:schemeClr val="bg1"/>
          </a:solidFill>
          <a:ln w="38100">
            <a:solidFill>
              <a:srgbClr val="FFCC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92" name="Gerader Verbinder 91">
            <a:extLst>
              <a:ext uri="{FF2B5EF4-FFF2-40B4-BE49-F238E27FC236}">
                <a16:creationId xmlns:a16="http://schemas.microsoft.com/office/drawing/2014/main" id="{27B0F2E3-1193-FA41-376E-1D761408955A}"/>
              </a:ext>
            </a:extLst>
          </p:cNvPr>
          <p:cNvCxnSpPr>
            <a:cxnSpLocks/>
          </p:cNvCxnSpPr>
          <p:nvPr/>
        </p:nvCxnSpPr>
        <p:spPr>
          <a:xfrm flipV="1">
            <a:off x="6810113" y="3095175"/>
            <a:ext cx="0" cy="511296"/>
          </a:xfrm>
          <a:prstGeom prst="line">
            <a:avLst/>
          </a:prstGeom>
          <a:ln>
            <a:solidFill>
              <a:srgbClr val="FFCC00"/>
            </a:solidFill>
            <a:prstDash val="sysDot"/>
          </a:ln>
        </p:spPr>
        <p:style>
          <a:lnRef idx="2">
            <a:schemeClr val="accent1"/>
          </a:lnRef>
          <a:fillRef idx="0">
            <a:schemeClr val="accent1"/>
          </a:fillRef>
          <a:effectRef idx="1">
            <a:schemeClr val="accent1"/>
          </a:effectRef>
          <a:fontRef idx="minor">
            <a:schemeClr val="tx1"/>
          </a:fontRef>
        </p:style>
      </p:cxnSp>
      <p:sp>
        <p:nvSpPr>
          <p:cNvPr id="93" name="Ellipse 92">
            <a:extLst>
              <a:ext uri="{FF2B5EF4-FFF2-40B4-BE49-F238E27FC236}">
                <a16:creationId xmlns:a16="http://schemas.microsoft.com/office/drawing/2014/main" id="{BCBE6B1C-AA54-5341-C337-7DDCB08EE732}"/>
              </a:ext>
            </a:extLst>
          </p:cNvPr>
          <p:cNvSpPr/>
          <p:nvPr/>
        </p:nvSpPr>
        <p:spPr>
          <a:xfrm>
            <a:off x="6719846" y="3502289"/>
            <a:ext cx="209371" cy="209371"/>
          </a:xfrm>
          <a:prstGeom prst="ellipse">
            <a:avLst/>
          </a:prstGeom>
          <a:solidFill>
            <a:schemeClr val="bg1"/>
          </a:solidFill>
          <a:ln w="38100">
            <a:solidFill>
              <a:srgbClr val="FFCC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97" name="Gerader Verbinder 96">
            <a:extLst>
              <a:ext uri="{FF2B5EF4-FFF2-40B4-BE49-F238E27FC236}">
                <a16:creationId xmlns:a16="http://schemas.microsoft.com/office/drawing/2014/main" id="{1A888100-CA3C-93DA-95E2-74BA7A4EAE77}"/>
              </a:ext>
            </a:extLst>
          </p:cNvPr>
          <p:cNvCxnSpPr>
            <a:cxnSpLocks/>
            <a:endCxn id="98" idx="0"/>
          </p:cNvCxnSpPr>
          <p:nvPr/>
        </p:nvCxnSpPr>
        <p:spPr>
          <a:xfrm flipV="1">
            <a:off x="4867357" y="3505604"/>
            <a:ext cx="1" cy="423277"/>
          </a:xfrm>
          <a:prstGeom prst="line">
            <a:avLst/>
          </a:prstGeom>
          <a:ln>
            <a:solidFill>
              <a:srgbClr val="FFCC00"/>
            </a:solidFill>
            <a:prstDash val="sysDot"/>
          </a:ln>
        </p:spPr>
        <p:style>
          <a:lnRef idx="2">
            <a:schemeClr val="accent1"/>
          </a:lnRef>
          <a:fillRef idx="0">
            <a:schemeClr val="accent1"/>
          </a:fillRef>
          <a:effectRef idx="1">
            <a:schemeClr val="accent1"/>
          </a:effectRef>
          <a:fontRef idx="minor">
            <a:schemeClr val="tx1"/>
          </a:fontRef>
        </p:style>
      </p:cxnSp>
      <p:sp>
        <p:nvSpPr>
          <p:cNvPr id="98" name="Ellipse 97">
            <a:extLst>
              <a:ext uri="{FF2B5EF4-FFF2-40B4-BE49-F238E27FC236}">
                <a16:creationId xmlns:a16="http://schemas.microsoft.com/office/drawing/2014/main" id="{CC8A4E4B-C9B9-59CC-250C-F476C97C25F8}"/>
              </a:ext>
            </a:extLst>
          </p:cNvPr>
          <p:cNvSpPr/>
          <p:nvPr/>
        </p:nvSpPr>
        <p:spPr>
          <a:xfrm>
            <a:off x="4762672" y="3505604"/>
            <a:ext cx="209371" cy="209371"/>
          </a:xfrm>
          <a:prstGeom prst="ellipse">
            <a:avLst/>
          </a:prstGeom>
          <a:solidFill>
            <a:schemeClr val="bg1"/>
          </a:solidFill>
          <a:ln w="38100">
            <a:solidFill>
              <a:srgbClr val="FFCC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Textfeld 1">
            <a:extLst>
              <a:ext uri="{FF2B5EF4-FFF2-40B4-BE49-F238E27FC236}">
                <a16:creationId xmlns:a16="http://schemas.microsoft.com/office/drawing/2014/main" id="{0984AAF1-377B-8AFF-1A29-C5FFD34B92F5}"/>
              </a:ext>
            </a:extLst>
          </p:cNvPr>
          <p:cNvSpPr txBox="1"/>
          <p:nvPr/>
        </p:nvSpPr>
        <p:spPr>
          <a:xfrm>
            <a:off x="1588974" y="1737525"/>
            <a:ext cx="2850751" cy="1384995"/>
          </a:xfrm>
          <a:prstGeom prst="rect">
            <a:avLst/>
          </a:prstGeom>
          <a:noFill/>
        </p:spPr>
        <p:txBody>
          <a:bodyPr wrap="square">
            <a:spAutoFit/>
          </a:bodyPr>
          <a:lstStyle/>
          <a:p>
            <a:r>
              <a:rPr lang="de-DE" sz="1400" b="1" dirty="0">
                <a:solidFill>
                  <a:srgbClr val="5A6A78"/>
                </a:solidFill>
                <a:latin typeface="Arial" panose="020B0604020202020204" pitchFamily="34" charset="0"/>
                <a:cs typeface="Arial" panose="020B0604020202020204" pitchFamily="34" charset="0"/>
              </a:rPr>
              <a:t>▶ JULI BIS SEPTEMBER 2026</a:t>
            </a:r>
          </a:p>
          <a:p>
            <a:endParaRPr lang="de-DE" sz="1400" b="1" dirty="0">
              <a:solidFill>
                <a:srgbClr val="5A6A78"/>
              </a:solidFill>
              <a:latin typeface="Arial" panose="020B0604020202020204" pitchFamily="34" charset="0"/>
              <a:cs typeface="Arial" panose="020B0604020202020204" pitchFamily="34" charset="0"/>
            </a:endParaRPr>
          </a:p>
          <a:p>
            <a:pPr lvl="0">
              <a:defRPr/>
            </a:pPr>
            <a:r>
              <a:rPr lang="de-DE" sz="1400" b="1" dirty="0">
                <a:solidFill>
                  <a:srgbClr val="0F2639"/>
                </a:solidFill>
                <a:latin typeface="Arial" panose="020B0604020202020204"/>
              </a:rPr>
              <a:t>Steuerungskreis (Prozessteam Seelsorgeeinheiten-Dekanate) </a:t>
            </a:r>
            <a:endParaRPr lang="de-DE" sz="1400" dirty="0">
              <a:solidFill>
                <a:srgbClr val="0F2639"/>
              </a:solidFill>
              <a:latin typeface="Arial" panose="020B0604020202020204"/>
            </a:endParaRPr>
          </a:p>
          <a:p>
            <a:pPr lvl="0">
              <a:defRPr/>
            </a:pPr>
            <a:r>
              <a:rPr lang="de-DE" sz="1400" dirty="0">
                <a:solidFill>
                  <a:srgbClr val="0F2639"/>
                </a:solidFill>
                <a:latin typeface="Arial" panose="020B0604020202020204"/>
              </a:rPr>
              <a:t>Prüfung des aktuellen Stands und Empfehlung an BO-Sitzung</a:t>
            </a:r>
          </a:p>
        </p:txBody>
      </p:sp>
      <p:cxnSp>
        <p:nvCxnSpPr>
          <p:cNvPr id="3" name="Gerader Verbinder 2">
            <a:extLst>
              <a:ext uri="{FF2B5EF4-FFF2-40B4-BE49-F238E27FC236}">
                <a16:creationId xmlns:a16="http://schemas.microsoft.com/office/drawing/2014/main" id="{13C9A232-C341-C6D9-23E2-3DBE5610806F}"/>
              </a:ext>
            </a:extLst>
          </p:cNvPr>
          <p:cNvCxnSpPr>
            <a:cxnSpLocks/>
          </p:cNvCxnSpPr>
          <p:nvPr/>
        </p:nvCxnSpPr>
        <p:spPr>
          <a:xfrm flipV="1">
            <a:off x="1693659" y="3228043"/>
            <a:ext cx="0" cy="478708"/>
          </a:xfrm>
          <a:prstGeom prst="line">
            <a:avLst/>
          </a:prstGeom>
          <a:ln>
            <a:solidFill>
              <a:srgbClr val="FFCC00"/>
            </a:solidFill>
            <a:prstDash val="sysDot"/>
          </a:ln>
        </p:spPr>
        <p:style>
          <a:lnRef idx="2">
            <a:schemeClr val="accent1"/>
          </a:lnRef>
          <a:fillRef idx="0">
            <a:schemeClr val="accent1"/>
          </a:fillRef>
          <a:effectRef idx="1">
            <a:schemeClr val="accent1"/>
          </a:effectRef>
          <a:fontRef idx="minor">
            <a:schemeClr val="tx1"/>
          </a:fontRef>
        </p:style>
      </p:cxnSp>
      <p:sp>
        <p:nvSpPr>
          <p:cNvPr id="4" name="Ellipse 3">
            <a:extLst>
              <a:ext uri="{FF2B5EF4-FFF2-40B4-BE49-F238E27FC236}">
                <a16:creationId xmlns:a16="http://schemas.microsoft.com/office/drawing/2014/main" id="{8AD1FA72-AB2B-E1DC-C5C8-4435BBA699D4}"/>
              </a:ext>
            </a:extLst>
          </p:cNvPr>
          <p:cNvSpPr/>
          <p:nvPr/>
        </p:nvSpPr>
        <p:spPr>
          <a:xfrm>
            <a:off x="1588974" y="3508760"/>
            <a:ext cx="209371" cy="209371"/>
          </a:xfrm>
          <a:prstGeom prst="ellipse">
            <a:avLst/>
          </a:prstGeom>
          <a:solidFill>
            <a:schemeClr val="bg1"/>
          </a:solidFill>
          <a:ln w="38100">
            <a:solidFill>
              <a:srgbClr val="FFCC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 name="Textfeld 5">
            <a:extLst>
              <a:ext uri="{FF2B5EF4-FFF2-40B4-BE49-F238E27FC236}">
                <a16:creationId xmlns:a16="http://schemas.microsoft.com/office/drawing/2014/main" id="{D2232E1E-DE81-B981-23E9-F46B937D5C8E}"/>
              </a:ext>
            </a:extLst>
          </p:cNvPr>
          <p:cNvSpPr txBox="1"/>
          <p:nvPr/>
        </p:nvSpPr>
        <p:spPr>
          <a:xfrm>
            <a:off x="5579026" y="1835518"/>
            <a:ext cx="2307671" cy="1169551"/>
          </a:xfrm>
          <a:prstGeom prst="rect">
            <a:avLst/>
          </a:prstGeom>
          <a:noFill/>
        </p:spPr>
        <p:txBody>
          <a:bodyPr wrap="square">
            <a:spAutoFit/>
          </a:bodyPr>
          <a:lstStyle/>
          <a:p>
            <a:r>
              <a:rPr lang="de-DE" sz="1400" b="1" dirty="0">
                <a:solidFill>
                  <a:srgbClr val="5A6A78"/>
                </a:solidFill>
                <a:latin typeface="Arial" panose="020B0604020202020204" pitchFamily="34" charset="0"/>
                <a:cs typeface="Arial" panose="020B0604020202020204" pitchFamily="34" charset="0"/>
              </a:rPr>
              <a:t>▶ 10. OKTOBER 2026</a:t>
            </a:r>
          </a:p>
          <a:p>
            <a:endParaRPr lang="de-DE" sz="1400" b="1" dirty="0">
              <a:solidFill>
                <a:srgbClr val="5A6A78"/>
              </a:solidFill>
              <a:latin typeface="Arial" panose="020B0604020202020204" pitchFamily="34" charset="0"/>
              <a:cs typeface="Arial" panose="020B0604020202020204" pitchFamily="34" charset="0"/>
            </a:endParaRPr>
          </a:p>
          <a:p>
            <a:r>
              <a:rPr lang="de-DE" sz="1400" b="1" dirty="0">
                <a:solidFill>
                  <a:srgbClr val="0F2639"/>
                </a:solidFill>
                <a:latin typeface="Arial" panose="020B0604020202020204"/>
              </a:rPr>
              <a:t>Diözesanrat (Studientag) </a:t>
            </a:r>
          </a:p>
          <a:p>
            <a:pPr lvl="0">
              <a:defRPr/>
            </a:pPr>
            <a:r>
              <a:rPr lang="de-DE" sz="1400" dirty="0">
                <a:solidFill>
                  <a:srgbClr val="0F2639"/>
                </a:solidFill>
                <a:latin typeface="Arial" panose="020B0604020202020204"/>
              </a:rPr>
              <a:t>nimmt aktuellen Stand </a:t>
            </a:r>
          </a:p>
          <a:p>
            <a:pPr lvl="0">
              <a:defRPr/>
            </a:pPr>
            <a:r>
              <a:rPr lang="de-DE" sz="1400" dirty="0">
                <a:solidFill>
                  <a:srgbClr val="0F2639"/>
                </a:solidFill>
                <a:latin typeface="Arial" panose="020B0604020202020204"/>
              </a:rPr>
              <a:t>zur Kenntnis und berät</a:t>
            </a:r>
          </a:p>
        </p:txBody>
      </p:sp>
      <p:sp>
        <p:nvSpPr>
          <p:cNvPr id="7" name="Textfeld 6">
            <a:extLst>
              <a:ext uri="{FF2B5EF4-FFF2-40B4-BE49-F238E27FC236}">
                <a16:creationId xmlns:a16="http://schemas.microsoft.com/office/drawing/2014/main" id="{C3F391DE-CA64-AF11-85F8-8EB8F6CC9528}"/>
              </a:ext>
            </a:extLst>
          </p:cNvPr>
          <p:cNvSpPr txBox="1"/>
          <p:nvPr/>
        </p:nvSpPr>
        <p:spPr>
          <a:xfrm>
            <a:off x="7694141" y="4018476"/>
            <a:ext cx="2845978" cy="1384995"/>
          </a:xfrm>
          <a:prstGeom prst="rect">
            <a:avLst/>
          </a:prstGeom>
          <a:noFill/>
        </p:spPr>
        <p:txBody>
          <a:bodyPr wrap="square" rtlCol="0">
            <a:spAutoFit/>
          </a:bodyPr>
          <a:lstStyle/>
          <a:p>
            <a:r>
              <a:rPr lang="de-DE" sz="1400" b="1" dirty="0">
                <a:solidFill>
                  <a:srgbClr val="5A6A78"/>
                </a:solidFill>
                <a:latin typeface="Arial" panose="020B0604020202020204" pitchFamily="34" charset="0"/>
                <a:cs typeface="Arial" panose="020B0604020202020204" pitchFamily="34" charset="0"/>
              </a:rPr>
              <a:t>▶ NACH 15. OKTOBER 2026</a:t>
            </a:r>
          </a:p>
          <a:p>
            <a:endParaRPr lang="de-DE" sz="1400" b="1" dirty="0">
              <a:latin typeface="Arial" panose="020B0604020202020204" pitchFamily="34" charset="0"/>
              <a:cs typeface="Arial" panose="020B0604020202020204" pitchFamily="34" charset="0"/>
            </a:endParaRPr>
          </a:p>
          <a:p>
            <a:pPr lvl="0">
              <a:defRPr/>
            </a:pPr>
            <a:r>
              <a:rPr lang="de-DE" sz="1400" b="1" dirty="0">
                <a:solidFill>
                  <a:srgbClr val="0F2639"/>
                </a:solidFill>
                <a:effectLst>
                  <a:glow rad="101600">
                    <a:srgbClr val="FFFFFF">
                      <a:alpha val="60000"/>
                    </a:srgbClr>
                  </a:glow>
                </a:effectLst>
                <a:latin typeface="Arial" panose="020B0604020202020204"/>
              </a:rPr>
              <a:t>Steuerungskreis (Prozessteam Seelsorgeeinheiten-Dekanate) </a:t>
            </a:r>
            <a:endParaRPr lang="de-DE" sz="1400" dirty="0">
              <a:solidFill>
                <a:srgbClr val="0F2639"/>
              </a:solidFill>
              <a:effectLst>
                <a:glow rad="101600">
                  <a:srgbClr val="FFFFFF">
                    <a:alpha val="60000"/>
                  </a:srgbClr>
                </a:glow>
              </a:effectLst>
              <a:latin typeface="Arial" panose="020B0604020202020204"/>
            </a:endParaRPr>
          </a:p>
          <a:p>
            <a:pPr lvl="0">
              <a:defRPr/>
            </a:pPr>
            <a:r>
              <a:rPr lang="de-DE" sz="1400" dirty="0">
                <a:solidFill>
                  <a:srgbClr val="0F2639"/>
                </a:solidFill>
                <a:effectLst>
                  <a:glow rad="101600">
                    <a:srgbClr val="FFFFFF">
                      <a:alpha val="60000"/>
                    </a:srgbClr>
                  </a:glow>
                </a:effectLst>
                <a:latin typeface="Arial" panose="020B0604020202020204"/>
              </a:rPr>
              <a:t>Klärung der noch offenen Raumschaftsumschreibungen</a:t>
            </a:r>
          </a:p>
        </p:txBody>
      </p:sp>
      <p:sp>
        <p:nvSpPr>
          <p:cNvPr id="43" name="Textfeld 42">
            <a:extLst>
              <a:ext uri="{FF2B5EF4-FFF2-40B4-BE49-F238E27FC236}">
                <a16:creationId xmlns:a16="http://schemas.microsoft.com/office/drawing/2014/main" id="{58C82046-A6C1-752E-EE0F-064124B5DB3E}"/>
              </a:ext>
            </a:extLst>
          </p:cNvPr>
          <p:cNvSpPr txBox="1"/>
          <p:nvPr/>
        </p:nvSpPr>
        <p:spPr>
          <a:xfrm>
            <a:off x="8379004" y="1835517"/>
            <a:ext cx="3117837" cy="1169551"/>
          </a:xfrm>
          <a:prstGeom prst="rect">
            <a:avLst/>
          </a:prstGeom>
          <a:noFill/>
        </p:spPr>
        <p:txBody>
          <a:bodyPr wrap="square" rtlCol="0">
            <a:spAutoFit/>
          </a:bodyPr>
          <a:lstStyle/>
          <a:p>
            <a:r>
              <a:rPr lang="de-DE" sz="1400" b="1" dirty="0">
                <a:solidFill>
                  <a:srgbClr val="5A6A78"/>
                </a:solidFill>
                <a:latin typeface="Arial" panose="020B0604020202020204" pitchFamily="34" charset="0"/>
                <a:cs typeface="Arial" panose="020B0604020202020204" pitchFamily="34" charset="0"/>
              </a:rPr>
              <a:t>▶ NACH 15. OKTOBER 2026</a:t>
            </a:r>
          </a:p>
          <a:p>
            <a:pPr lvl="0">
              <a:defRPr/>
            </a:pPr>
            <a:endParaRPr lang="de-DE" sz="1400" dirty="0">
              <a:solidFill>
                <a:srgbClr val="132A3E"/>
              </a:solidFill>
              <a:effectLst>
                <a:glow rad="101600">
                  <a:srgbClr val="FFFFFF">
                    <a:alpha val="60000"/>
                  </a:srgbClr>
                </a:glow>
              </a:effectLst>
              <a:latin typeface="Arial" panose="020B0604020202020204"/>
              <a:cs typeface="Arial" panose="020B0604020202020204" pitchFamily="34" charset="0"/>
            </a:endParaRPr>
          </a:p>
          <a:p>
            <a:pPr lvl="0">
              <a:defRPr/>
            </a:pPr>
            <a:r>
              <a:rPr lang="de-DE" sz="1400" b="1" dirty="0">
                <a:solidFill>
                  <a:srgbClr val="0F2639"/>
                </a:solidFill>
                <a:latin typeface="Arial" panose="020B0604020202020204"/>
              </a:rPr>
              <a:t>BO-Sitzung und Priesterrat</a:t>
            </a:r>
            <a:endParaRPr lang="de-DE" sz="1400" dirty="0">
              <a:solidFill>
                <a:srgbClr val="0F2639"/>
              </a:solidFill>
              <a:latin typeface="Arial" panose="020B0604020202020204"/>
            </a:endParaRPr>
          </a:p>
          <a:p>
            <a:pPr lvl="0">
              <a:defRPr/>
            </a:pPr>
            <a:r>
              <a:rPr lang="de-DE" sz="1400" dirty="0">
                <a:solidFill>
                  <a:srgbClr val="0F2639"/>
                </a:solidFill>
                <a:latin typeface="Arial" panose="020B0604020202020204"/>
              </a:rPr>
              <a:t>geben jeweils Votum zur diözesanen Raumschaftsumschreibung ab</a:t>
            </a:r>
          </a:p>
        </p:txBody>
      </p:sp>
      <p:sp>
        <p:nvSpPr>
          <p:cNvPr id="8" name="Textfeld 7">
            <a:extLst>
              <a:ext uri="{FF2B5EF4-FFF2-40B4-BE49-F238E27FC236}">
                <a16:creationId xmlns:a16="http://schemas.microsoft.com/office/drawing/2014/main" id="{0116FA2E-BAB0-0A2A-22C0-2133D4A24C5F}"/>
              </a:ext>
            </a:extLst>
          </p:cNvPr>
          <p:cNvSpPr txBox="1"/>
          <p:nvPr/>
        </p:nvSpPr>
        <p:spPr>
          <a:xfrm>
            <a:off x="450506" y="4005767"/>
            <a:ext cx="3507223" cy="1815882"/>
          </a:xfrm>
          <a:prstGeom prst="rect">
            <a:avLst/>
          </a:prstGeom>
          <a:noFill/>
        </p:spPr>
        <p:txBody>
          <a:bodyPr wrap="square">
            <a:spAutoFit/>
          </a:bodyPr>
          <a:lstStyle/>
          <a:p>
            <a:r>
              <a:rPr lang="de-DE" sz="1400" b="1" dirty="0">
                <a:solidFill>
                  <a:srgbClr val="5A6A78"/>
                </a:solidFill>
                <a:latin typeface="Arial" panose="020B0604020202020204" pitchFamily="34" charset="0"/>
                <a:cs typeface="Arial" panose="020B0604020202020204" pitchFamily="34" charset="0"/>
              </a:rPr>
              <a:t>▶ JUNI UND JULI 2026</a:t>
            </a:r>
          </a:p>
          <a:p>
            <a:endParaRPr lang="de-DE" sz="1400" b="1" dirty="0">
              <a:solidFill>
                <a:srgbClr val="5A6A78"/>
              </a:solidFill>
              <a:latin typeface="Arial" panose="020B0604020202020204" pitchFamily="34" charset="0"/>
              <a:cs typeface="Arial" panose="020B0604020202020204" pitchFamily="34" charset="0"/>
            </a:endParaRPr>
          </a:p>
          <a:p>
            <a:pPr lvl="0">
              <a:defRPr/>
            </a:pPr>
            <a:r>
              <a:rPr lang="de-DE" sz="1400" b="1" dirty="0">
                <a:solidFill>
                  <a:srgbClr val="0F2639"/>
                </a:solidFill>
                <a:latin typeface="Arial" panose="020B0604020202020204"/>
              </a:rPr>
              <a:t>Pastorales Personal</a:t>
            </a:r>
          </a:p>
          <a:p>
            <a:pPr lvl="0">
              <a:defRPr/>
            </a:pPr>
            <a:r>
              <a:rPr lang="de-DE" sz="1400" dirty="0">
                <a:solidFill>
                  <a:srgbClr val="0F2639"/>
                </a:solidFill>
                <a:latin typeface="Arial" panose="020B0604020202020204"/>
              </a:rPr>
              <a:t>Diözesanveranstaltung(en) mit Informationen zum aktuellen Projektstand</a:t>
            </a:r>
          </a:p>
          <a:p>
            <a:pPr lvl="0">
              <a:defRPr/>
            </a:pPr>
            <a:endParaRPr lang="de-DE" sz="1400" dirty="0">
              <a:solidFill>
                <a:srgbClr val="0F2639"/>
              </a:solidFill>
              <a:latin typeface="Arial" panose="020B0604020202020204"/>
            </a:endParaRPr>
          </a:p>
          <a:p>
            <a:pPr lvl="0">
              <a:defRPr/>
            </a:pPr>
            <a:r>
              <a:rPr lang="de-DE" sz="1400" b="1" dirty="0">
                <a:solidFill>
                  <a:srgbClr val="0F2639"/>
                </a:solidFill>
                <a:latin typeface="Arial" panose="020B0604020202020204"/>
              </a:rPr>
              <a:t>Dekanatsrat und alle </a:t>
            </a:r>
            <a:r>
              <a:rPr lang="de-DE" sz="1400" b="1" dirty="0" err="1">
                <a:solidFill>
                  <a:srgbClr val="0F2639"/>
                </a:solidFill>
                <a:latin typeface="Arial" panose="020B0604020202020204"/>
              </a:rPr>
              <a:t>Gew</a:t>
            </a:r>
            <a:r>
              <a:rPr lang="de-DE" sz="1400" b="1" dirty="0">
                <a:solidFill>
                  <a:srgbClr val="0F2639"/>
                </a:solidFill>
                <a:latin typeface="Arial" panose="020B0604020202020204"/>
              </a:rPr>
              <a:t>. Vorsitzenden </a:t>
            </a:r>
            <a:r>
              <a:rPr lang="de-DE" sz="1400" dirty="0">
                <a:solidFill>
                  <a:srgbClr val="0F2639"/>
                </a:solidFill>
                <a:latin typeface="Arial" panose="020B0604020202020204"/>
              </a:rPr>
              <a:t>nehmen Entwurf z.K. </a:t>
            </a:r>
          </a:p>
        </p:txBody>
      </p:sp>
      <p:sp>
        <p:nvSpPr>
          <p:cNvPr id="9" name="Ellipse 8">
            <a:extLst>
              <a:ext uri="{FF2B5EF4-FFF2-40B4-BE49-F238E27FC236}">
                <a16:creationId xmlns:a16="http://schemas.microsoft.com/office/drawing/2014/main" id="{3EE541FB-3F7B-0C4E-932D-2F8B9BA79C40}"/>
              </a:ext>
            </a:extLst>
          </p:cNvPr>
          <p:cNvSpPr/>
          <p:nvPr/>
        </p:nvSpPr>
        <p:spPr>
          <a:xfrm>
            <a:off x="8691763" y="3508760"/>
            <a:ext cx="209371" cy="209371"/>
          </a:xfrm>
          <a:prstGeom prst="ellipse">
            <a:avLst/>
          </a:prstGeom>
          <a:solidFill>
            <a:schemeClr val="bg1"/>
          </a:solidFill>
          <a:ln w="38100">
            <a:solidFill>
              <a:srgbClr val="FFCC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14" name="Gerader Verbinder 13">
            <a:extLst>
              <a:ext uri="{FF2B5EF4-FFF2-40B4-BE49-F238E27FC236}">
                <a16:creationId xmlns:a16="http://schemas.microsoft.com/office/drawing/2014/main" id="{1819D06D-1E6A-4218-40A4-26C0AAB7168F}"/>
              </a:ext>
            </a:extLst>
          </p:cNvPr>
          <p:cNvCxnSpPr>
            <a:cxnSpLocks/>
            <a:stCxn id="9" idx="0"/>
          </p:cNvCxnSpPr>
          <p:nvPr/>
        </p:nvCxnSpPr>
        <p:spPr>
          <a:xfrm flipH="1" flipV="1">
            <a:off x="8791796" y="3164513"/>
            <a:ext cx="4653" cy="344247"/>
          </a:xfrm>
          <a:prstGeom prst="line">
            <a:avLst/>
          </a:prstGeom>
          <a:ln>
            <a:solidFill>
              <a:srgbClr val="FFCC00"/>
            </a:solidFill>
            <a:prstDash val="sysDot"/>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95579052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58E027-99C3-EE0C-D05C-5760229E0491}"/>
            </a:ext>
          </a:extLst>
        </p:cNvPr>
        <p:cNvGrpSpPr/>
        <p:nvPr/>
      </p:nvGrpSpPr>
      <p:grpSpPr>
        <a:xfrm>
          <a:off x="0" y="0"/>
          <a:ext cx="0" cy="0"/>
          <a:chOff x="0" y="0"/>
          <a:chExt cx="0" cy="0"/>
        </a:xfrm>
      </p:grpSpPr>
      <p:sp>
        <p:nvSpPr>
          <p:cNvPr id="52" name="Titel 3">
            <a:extLst>
              <a:ext uri="{FF2B5EF4-FFF2-40B4-BE49-F238E27FC236}">
                <a16:creationId xmlns:a16="http://schemas.microsoft.com/office/drawing/2014/main" id="{F6E2848B-7F50-0EE9-EBC9-C7096B3264A1}"/>
              </a:ext>
            </a:extLst>
          </p:cNvPr>
          <p:cNvSpPr>
            <a:spLocks noGrp="1"/>
          </p:cNvSpPr>
          <p:nvPr>
            <p:ph type="title"/>
          </p:nvPr>
        </p:nvSpPr>
        <p:spPr>
          <a:xfrm>
            <a:off x="450506" y="594434"/>
            <a:ext cx="6335389" cy="507831"/>
          </a:xfrm>
        </p:spPr>
        <p:txBody>
          <a:bodyPr/>
          <a:lstStyle/>
          <a:p>
            <a:r>
              <a:rPr lang="de-DE" sz="3000" dirty="0"/>
              <a:t>Phase 1: November 2026 bis 2030</a:t>
            </a:r>
          </a:p>
        </p:txBody>
      </p:sp>
      <p:sp>
        <p:nvSpPr>
          <p:cNvPr id="28" name="Textfeld 27">
            <a:extLst>
              <a:ext uri="{FF2B5EF4-FFF2-40B4-BE49-F238E27FC236}">
                <a16:creationId xmlns:a16="http://schemas.microsoft.com/office/drawing/2014/main" id="{5538F77A-1B7A-057D-F8A1-09B393D08275}"/>
              </a:ext>
            </a:extLst>
          </p:cNvPr>
          <p:cNvSpPr txBox="1"/>
          <p:nvPr/>
        </p:nvSpPr>
        <p:spPr>
          <a:xfrm>
            <a:off x="617836" y="2043495"/>
            <a:ext cx="2993581" cy="1169551"/>
          </a:xfrm>
          <a:prstGeom prst="rect">
            <a:avLst/>
          </a:prstGeom>
          <a:noFill/>
        </p:spPr>
        <p:txBody>
          <a:bodyPr wrap="square" rtlCol="0">
            <a:spAutoFit/>
          </a:bodyPr>
          <a:lstStyle/>
          <a:p>
            <a:r>
              <a:rPr lang="de-DE" sz="1400" b="1" dirty="0">
                <a:solidFill>
                  <a:srgbClr val="5A6A78"/>
                </a:solidFill>
                <a:latin typeface="Arial" panose="020B0604020202020204" pitchFamily="34" charset="0"/>
                <a:cs typeface="Arial" panose="020B0604020202020204" pitchFamily="34" charset="0"/>
              </a:rPr>
              <a:t>▶ 27. UND 28. NOVEMBER 2026</a:t>
            </a:r>
          </a:p>
          <a:p>
            <a:endParaRPr lang="de-DE" sz="1400" dirty="0">
              <a:latin typeface="Arial" panose="020B0604020202020204" pitchFamily="34" charset="0"/>
              <a:cs typeface="Arial" panose="020B0604020202020204" pitchFamily="34" charset="0"/>
            </a:endParaRPr>
          </a:p>
          <a:p>
            <a:pPr lvl="0">
              <a:defRPr/>
            </a:pPr>
            <a:r>
              <a:rPr lang="de-DE" sz="1400" b="1" dirty="0">
                <a:solidFill>
                  <a:srgbClr val="0F2639"/>
                </a:solidFill>
                <a:latin typeface="Arial" panose="020B0604020202020204"/>
              </a:rPr>
              <a:t>Diözesanrat</a:t>
            </a:r>
            <a:endParaRPr lang="de-DE" sz="1400" dirty="0">
              <a:solidFill>
                <a:srgbClr val="0F2639"/>
              </a:solidFill>
              <a:latin typeface="Arial" panose="020B0604020202020204"/>
            </a:endParaRPr>
          </a:p>
          <a:p>
            <a:pPr lvl="0">
              <a:defRPr/>
            </a:pPr>
            <a:r>
              <a:rPr lang="de-DE" sz="1400" dirty="0">
                <a:solidFill>
                  <a:srgbClr val="0F2639"/>
                </a:solidFill>
                <a:latin typeface="Arial" panose="020B0604020202020204"/>
              </a:rPr>
              <a:t>gibt Votum zur diözesanen Raumschaftsumschreibung ab</a:t>
            </a:r>
          </a:p>
        </p:txBody>
      </p:sp>
      <p:sp>
        <p:nvSpPr>
          <p:cNvPr id="29" name="Textfeld 28">
            <a:extLst>
              <a:ext uri="{FF2B5EF4-FFF2-40B4-BE49-F238E27FC236}">
                <a16:creationId xmlns:a16="http://schemas.microsoft.com/office/drawing/2014/main" id="{E040646E-C457-8F8A-C6BD-213E5AC719AE}"/>
              </a:ext>
            </a:extLst>
          </p:cNvPr>
          <p:cNvSpPr txBox="1"/>
          <p:nvPr/>
        </p:nvSpPr>
        <p:spPr>
          <a:xfrm>
            <a:off x="6253425" y="1713404"/>
            <a:ext cx="4269935" cy="1384995"/>
          </a:xfrm>
          <a:prstGeom prst="rect">
            <a:avLst/>
          </a:prstGeom>
          <a:noFill/>
        </p:spPr>
        <p:txBody>
          <a:bodyPr wrap="square" rtlCol="0">
            <a:spAutoFit/>
          </a:bodyPr>
          <a:lstStyle/>
          <a:p>
            <a:r>
              <a:rPr lang="de-DE" sz="1400" b="1" dirty="0">
                <a:solidFill>
                  <a:srgbClr val="5A6A78"/>
                </a:solidFill>
                <a:latin typeface="Arial" panose="020B0604020202020204" pitchFamily="34" charset="0"/>
                <a:cs typeface="Arial" panose="020B0604020202020204" pitchFamily="34" charset="0"/>
              </a:rPr>
              <a:t>▶ JANUAR 2027 BIS JANUAR 2029 ODER 2030</a:t>
            </a:r>
          </a:p>
          <a:p>
            <a:endParaRPr lang="de-DE" sz="1400" b="1" dirty="0">
              <a:solidFill>
                <a:srgbClr val="5A6A78"/>
              </a:solidFill>
              <a:latin typeface="Arial" panose="020B0604020202020204" pitchFamily="34" charset="0"/>
              <a:cs typeface="Arial" panose="020B0604020202020204" pitchFamily="34" charset="0"/>
            </a:endParaRPr>
          </a:p>
          <a:p>
            <a:r>
              <a:rPr lang="de-DE" sz="1400" b="1" dirty="0">
                <a:solidFill>
                  <a:srgbClr val="0F2639"/>
                </a:solidFill>
                <a:latin typeface="Arial" panose="020B0604020202020204"/>
              </a:rPr>
              <a:t>Umsetzungsschritte Phase 2</a:t>
            </a:r>
            <a:r>
              <a:rPr lang="de-DE" sz="1400" dirty="0">
                <a:solidFill>
                  <a:srgbClr val="0F2639"/>
                </a:solidFill>
                <a:latin typeface="Arial" panose="020B0604020202020204"/>
              </a:rPr>
              <a:t>, die zur </a:t>
            </a:r>
            <a:r>
              <a:rPr lang="de-DE" sz="1400">
                <a:solidFill>
                  <a:srgbClr val="0F2639"/>
                </a:solidFill>
                <a:latin typeface="Arial" panose="020B0604020202020204"/>
              </a:rPr>
              <a:t>Bildung </a:t>
            </a:r>
            <a:br>
              <a:rPr lang="de-DE" sz="1400">
                <a:solidFill>
                  <a:srgbClr val="0F2639"/>
                </a:solidFill>
                <a:latin typeface="Arial" panose="020B0604020202020204"/>
              </a:rPr>
            </a:br>
            <a:r>
              <a:rPr lang="de-DE" sz="1400">
                <a:solidFill>
                  <a:srgbClr val="0F2639"/>
                </a:solidFill>
                <a:latin typeface="Arial" panose="020B0604020202020204"/>
              </a:rPr>
              <a:t>der </a:t>
            </a:r>
            <a:r>
              <a:rPr lang="de-DE" sz="1400" dirty="0">
                <a:solidFill>
                  <a:srgbClr val="0F2639"/>
                </a:solidFill>
                <a:latin typeface="Arial" panose="020B0604020202020204"/>
              </a:rPr>
              <a:t>neuen Körperschaft führt; dafür wird von den Kirchengemeinden eine gemeinsame Gründungsvereinbarung erarbeitet </a:t>
            </a:r>
          </a:p>
        </p:txBody>
      </p:sp>
      <p:sp>
        <p:nvSpPr>
          <p:cNvPr id="44" name="Textfeld 43">
            <a:extLst>
              <a:ext uri="{FF2B5EF4-FFF2-40B4-BE49-F238E27FC236}">
                <a16:creationId xmlns:a16="http://schemas.microsoft.com/office/drawing/2014/main" id="{D3D36363-FE2A-E95C-1222-1F73773E67F4}"/>
              </a:ext>
            </a:extLst>
          </p:cNvPr>
          <p:cNvSpPr txBox="1"/>
          <p:nvPr/>
        </p:nvSpPr>
        <p:spPr>
          <a:xfrm>
            <a:off x="10821631" y="3229775"/>
            <a:ext cx="1222040" cy="738664"/>
          </a:xfrm>
          <a:prstGeom prst="rect">
            <a:avLst/>
          </a:prstGeom>
          <a:noFill/>
        </p:spPr>
        <p:txBody>
          <a:bodyPr wrap="square" rtlCol="0">
            <a:spAutoFit/>
          </a:bodyPr>
          <a:lstStyle/>
          <a:p>
            <a:r>
              <a:rPr lang="de-DE" sz="1400" b="1" dirty="0">
                <a:solidFill>
                  <a:srgbClr val="5A6A78"/>
                </a:solidFill>
                <a:latin typeface="Arial" panose="020B0604020202020204" pitchFamily="34" charset="0"/>
                <a:cs typeface="Arial" panose="020B0604020202020204" pitchFamily="34" charset="0"/>
              </a:rPr>
              <a:t>JAN 2029</a:t>
            </a:r>
          </a:p>
          <a:p>
            <a:r>
              <a:rPr lang="de-DE" sz="1400" b="1" dirty="0">
                <a:solidFill>
                  <a:srgbClr val="5A6A78"/>
                </a:solidFill>
                <a:latin typeface="Arial" panose="020B0604020202020204" pitchFamily="34" charset="0"/>
                <a:cs typeface="Arial" panose="020B0604020202020204" pitchFamily="34" charset="0"/>
              </a:rPr>
              <a:t>oder </a:t>
            </a:r>
            <a:br>
              <a:rPr lang="de-DE" sz="1400" b="1" dirty="0">
                <a:solidFill>
                  <a:srgbClr val="5A6A78"/>
                </a:solidFill>
                <a:latin typeface="Arial" panose="020B0604020202020204" pitchFamily="34" charset="0"/>
                <a:cs typeface="Arial" panose="020B0604020202020204" pitchFamily="34" charset="0"/>
              </a:rPr>
            </a:br>
            <a:r>
              <a:rPr lang="de-DE" sz="1400" b="1" dirty="0">
                <a:solidFill>
                  <a:srgbClr val="5A6A78"/>
                </a:solidFill>
                <a:latin typeface="Arial" panose="020B0604020202020204" pitchFamily="34" charset="0"/>
                <a:cs typeface="Arial" panose="020B0604020202020204" pitchFamily="34" charset="0"/>
              </a:rPr>
              <a:t>JAN 2030</a:t>
            </a:r>
          </a:p>
        </p:txBody>
      </p:sp>
      <p:sp>
        <p:nvSpPr>
          <p:cNvPr id="48" name="Foliennummernplatzhalter 2">
            <a:extLst>
              <a:ext uri="{FF2B5EF4-FFF2-40B4-BE49-F238E27FC236}">
                <a16:creationId xmlns:a16="http://schemas.microsoft.com/office/drawing/2014/main" id="{9F71A398-DECA-D471-76F6-FB19AAB40822}"/>
              </a:ext>
            </a:extLst>
          </p:cNvPr>
          <p:cNvSpPr>
            <a:spLocks noGrp="1"/>
          </p:cNvSpPr>
          <p:nvPr>
            <p:ph type="sldNum" sz="quarter" idx="4"/>
          </p:nvPr>
        </p:nvSpPr>
        <p:spPr>
          <a:xfrm>
            <a:off x="7694141" y="6356349"/>
            <a:ext cx="3958167" cy="365125"/>
          </a:xfrm>
        </p:spPr>
        <p:txBody>
          <a:bodyPr/>
          <a:lstStyle/>
          <a:p>
            <a:fld id="{86A5E7C0-A5B8-44DC-8DD7-3161616E7472}" type="datetime4">
              <a:rPr lang="de-DE" smtClean="0"/>
              <a:pPr/>
              <a:t>27. Januar 2026</a:t>
            </a:fld>
            <a:r>
              <a:rPr lang="de-DE" dirty="0"/>
              <a:t> | </a:t>
            </a:r>
            <a:fld id="{4A60C599-1F92-4E85-8393-825363EE31EB}" type="slidenum">
              <a:rPr lang="de-DE" smtClean="0"/>
              <a:pPr/>
              <a:t>26</a:t>
            </a:fld>
            <a:endParaRPr lang="de-DE" dirty="0"/>
          </a:p>
        </p:txBody>
      </p:sp>
      <p:cxnSp>
        <p:nvCxnSpPr>
          <p:cNvPr id="8" name="Gerader Verbinder 7">
            <a:extLst>
              <a:ext uri="{FF2B5EF4-FFF2-40B4-BE49-F238E27FC236}">
                <a16:creationId xmlns:a16="http://schemas.microsoft.com/office/drawing/2014/main" id="{331961BC-F225-EAFF-001C-BD4A3328DBB7}"/>
              </a:ext>
            </a:extLst>
          </p:cNvPr>
          <p:cNvCxnSpPr>
            <a:cxnSpLocks/>
          </p:cNvCxnSpPr>
          <p:nvPr/>
        </p:nvCxnSpPr>
        <p:spPr>
          <a:xfrm>
            <a:off x="617836" y="3600000"/>
            <a:ext cx="9985190" cy="6471"/>
          </a:xfrm>
          <a:prstGeom prst="line">
            <a:avLst/>
          </a:prstGeom>
          <a:ln w="101600">
            <a:solidFill>
              <a:srgbClr val="B8BFC5"/>
            </a:solidFill>
          </a:ln>
        </p:spPr>
        <p:style>
          <a:lnRef idx="2">
            <a:schemeClr val="accent1"/>
          </a:lnRef>
          <a:fillRef idx="0">
            <a:schemeClr val="accent1"/>
          </a:fillRef>
          <a:effectRef idx="1">
            <a:schemeClr val="accent1"/>
          </a:effectRef>
          <a:fontRef idx="minor">
            <a:schemeClr val="tx1"/>
          </a:fontRef>
        </p:style>
      </p:cxnSp>
      <p:cxnSp>
        <p:nvCxnSpPr>
          <p:cNvPr id="9" name="Gerader Verbinder 8">
            <a:extLst>
              <a:ext uri="{FF2B5EF4-FFF2-40B4-BE49-F238E27FC236}">
                <a16:creationId xmlns:a16="http://schemas.microsoft.com/office/drawing/2014/main" id="{393940A0-B97F-DB2D-0A83-EDB428DDCD20}"/>
              </a:ext>
            </a:extLst>
          </p:cNvPr>
          <p:cNvCxnSpPr>
            <a:cxnSpLocks/>
          </p:cNvCxnSpPr>
          <p:nvPr/>
        </p:nvCxnSpPr>
        <p:spPr>
          <a:xfrm flipV="1">
            <a:off x="6389280" y="3189880"/>
            <a:ext cx="0" cy="513913"/>
          </a:xfrm>
          <a:prstGeom prst="line">
            <a:avLst/>
          </a:prstGeom>
          <a:ln>
            <a:solidFill>
              <a:srgbClr val="FFCC00"/>
            </a:solidFill>
            <a:prstDash val="sysDot"/>
          </a:ln>
        </p:spPr>
        <p:style>
          <a:lnRef idx="2">
            <a:schemeClr val="accent1"/>
          </a:lnRef>
          <a:fillRef idx="0">
            <a:schemeClr val="accent1"/>
          </a:fillRef>
          <a:effectRef idx="1">
            <a:schemeClr val="accent1"/>
          </a:effectRef>
          <a:fontRef idx="minor">
            <a:schemeClr val="tx1"/>
          </a:fontRef>
        </p:style>
      </p:cxnSp>
      <p:sp>
        <p:nvSpPr>
          <p:cNvPr id="13" name="Ellipse 12">
            <a:extLst>
              <a:ext uri="{FF2B5EF4-FFF2-40B4-BE49-F238E27FC236}">
                <a16:creationId xmlns:a16="http://schemas.microsoft.com/office/drawing/2014/main" id="{0B5EB34C-508D-99E6-DB8C-75F799F7A0E1}"/>
              </a:ext>
            </a:extLst>
          </p:cNvPr>
          <p:cNvSpPr/>
          <p:nvPr/>
        </p:nvSpPr>
        <p:spPr>
          <a:xfrm>
            <a:off x="6284594" y="3494422"/>
            <a:ext cx="209371" cy="209371"/>
          </a:xfrm>
          <a:prstGeom prst="ellipse">
            <a:avLst/>
          </a:prstGeom>
          <a:solidFill>
            <a:schemeClr val="bg1"/>
          </a:solidFill>
          <a:ln w="38100">
            <a:solidFill>
              <a:srgbClr val="FFCC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22" name="Gruppieren 21">
            <a:extLst>
              <a:ext uri="{FF2B5EF4-FFF2-40B4-BE49-F238E27FC236}">
                <a16:creationId xmlns:a16="http://schemas.microsoft.com/office/drawing/2014/main" id="{F14E78E8-C4A8-CC51-C285-53D7A1F17B38}"/>
              </a:ext>
            </a:extLst>
          </p:cNvPr>
          <p:cNvGrpSpPr/>
          <p:nvPr/>
        </p:nvGrpSpPr>
        <p:grpSpPr>
          <a:xfrm rot="206040">
            <a:off x="10406882" y="3033272"/>
            <a:ext cx="392288" cy="398784"/>
            <a:chOff x="10308964" y="3393384"/>
            <a:chExt cx="392288" cy="398784"/>
          </a:xfrm>
        </p:grpSpPr>
        <p:sp>
          <p:nvSpPr>
            <p:cNvPr id="23" name="Träne 22">
              <a:extLst>
                <a:ext uri="{FF2B5EF4-FFF2-40B4-BE49-F238E27FC236}">
                  <a16:creationId xmlns:a16="http://schemas.microsoft.com/office/drawing/2014/main" id="{178A87AA-E1F1-3959-8279-717EA402E4D5}"/>
                </a:ext>
              </a:extLst>
            </p:cNvPr>
            <p:cNvSpPr/>
            <p:nvPr/>
          </p:nvSpPr>
          <p:spPr>
            <a:xfrm rot="7826145">
              <a:off x="10305716" y="3396632"/>
              <a:ext cx="398784" cy="392288"/>
            </a:xfrm>
            <a:prstGeom prst="teardrop">
              <a:avLst>
                <a:gd name="adj" fmla="val 132723"/>
              </a:avLst>
            </a:prstGeom>
            <a:solidFill>
              <a:srgbClr val="ED694B"/>
            </a:solidFill>
            <a:ln w="38100">
              <a:solidFill>
                <a:srgbClr val="FFCC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ln>
                  <a:solidFill>
                    <a:srgbClr val="FFCC00"/>
                  </a:solidFill>
                </a:ln>
              </a:endParaRPr>
            </a:p>
          </p:txBody>
        </p:sp>
        <p:sp>
          <p:nvSpPr>
            <p:cNvPr id="24" name="Ellipse 23">
              <a:extLst>
                <a:ext uri="{FF2B5EF4-FFF2-40B4-BE49-F238E27FC236}">
                  <a16:creationId xmlns:a16="http://schemas.microsoft.com/office/drawing/2014/main" id="{2AD0DF6F-C94D-2791-3159-5182EC143754}"/>
                </a:ext>
              </a:extLst>
            </p:cNvPr>
            <p:cNvSpPr/>
            <p:nvPr/>
          </p:nvSpPr>
          <p:spPr>
            <a:xfrm>
              <a:off x="10428674" y="3490838"/>
              <a:ext cx="158026" cy="158026"/>
            </a:xfrm>
            <a:prstGeom prst="ellipse">
              <a:avLst/>
            </a:prstGeom>
            <a:solidFill>
              <a:schemeClr val="bg1"/>
            </a:solidFill>
            <a:ln>
              <a:solidFill>
                <a:srgbClr val="FFCC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grpSp>
      <p:cxnSp>
        <p:nvCxnSpPr>
          <p:cNvPr id="49" name="Gerader Verbinder 48">
            <a:extLst>
              <a:ext uri="{FF2B5EF4-FFF2-40B4-BE49-F238E27FC236}">
                <a16:creationId xmlns:a16="http://schemas.microsoft.com/office/drawing/2014/main" id="{70C4A6A9-0288-B9C1-552E-62A3C32D34D8}"/>
              </a:ext>
            </a:extLst>
          </p:cNvPr>
          <p:cNvCxnSpPr>
            <a:cxnSpLocks/>
          </p:cNvCxnSpPr>
          <p:nvPr/>
        </p:nvCxnSpPr>
        <p:spPr>
          <a:xfrm>
            <a:off x="-369221" y="3603765"/>
            <a:ext cx="920382" cy="0"/>
          </a:xfrm>
          <a:prstGeom prst="line">
            <a:avLst/>
          </a:prstGeom>
          <a:ln w="101600">
            <a:solidFill>
              <a:srgbClr val="B8BFC5"/>
            </a:solidFill>
            <a:prstDash val="sysDot"/>
          </a:ln>
        </p:spPr>
        <p:style>
          <a:lnRef idx="2">
            <a:schemeClr val="accent1"/>
          </a:lnRef>
          <a:fillRef idx="0">
            <a:schemeClr val="accent1"/>
          </a:fillRef>
          <a:effectRef idx="1">
            <a:schemeClr val="accent1"/>
          </a:effectRef>
          <a:fontRef idx="minor">
            <a:schemeClr val="tx1"/>
          </a:fontRef>
        </p:style>
      </p:cxnSp>
      <p:sp>
        <p:nvSpPr>
          <p:cNvPr id="55" name="Textfeld 54">
            <a:extLst>
              <a:ext uri="{FF2B5EF4-FFF2-40B4-BE49-F238E27FC236}">
                <a16:creationId xmlns:a16="http://schemas.microsoft.com/office/drawing/2014/main" id="{1F06B144-D65A-FE90-CE37-F877096CB775}"/>
              </a:ext>
            </a:extLst>
          </p:cNvPr>
          <p:cNvSpPr txBox="1"/>
          <p:nvPr/>
        </p:nvSpPr>
        <p:spPr>
          <a:xfrm>
            <a:off x="3093870" y="4112824"/>
            <a:ext cx="4683148" cy="1815882"/>
          </a:xfrm>
          <a:prstGeom prst="rect">
            <a:avLst/>
          </a:prstGeom>
          <a:noFill/>
        </p:spPr>
        <p:txBody>
          <a:bodyPr wrap="square" rtlCol="0">
            <a:spAutoFit/>
          </a:bodyPr>
          <a:lstStyle/>
          <a:p>
            <a:r>
              <a:rPr lang="de-DE" sz="1400" b="1" dirty="0">
                <a:solidFill>
                  <a:srgbClr val="5A6A78"/>
                </a:solidFill>
                <a:latin typeface="Arial" panose="020B0604020202020204" pitchFamily="34" charset="0"/>
                <a:cs typeface="Arial" panose="020B0604020202020204" pitchFamily="34" charset="0"/>
              </a:rPr>
              <a:t>▶ DEZEMBER 2026</a:t>
            </a:r>
          </a:p>
          <a:p>
            <a:endParaRPr lang="de-DE" sz="1400" dirty="0">
              <a:latin typeface="Arial" panose="020B0604020202020204" pitchFamily="34" charset="0"/>
              <a:cs typeface="Arial" panose="020B0604020202020204" pitchFamily="34" charset="0"/>
            </a:endParaRPr>
          </a:p>
          <a:p>
            <a:pPr lvl="0">
              <a:defRPr/>
            </a:pPr>
            <a:r>
              <a:rPr lang="de-DE" sz="1400" b="1" dirty="0">
                <a:solidFill>
                  <a:srgbClr val="0F2639"/>
                </a:solidFill>
                <a:latin typeface="Arial" panose="020B0604020202020204"/>
              </a:rPr>
              <a:t>Bischof</a:t>
            </a:r>
            <a:endParaRPr lang="de-DE" sz="1400" dirty="0">
              <a:solidFill>
                <a:srgbClr val="0F2639"/>
              </a:solidFill>
              <a:latin typeface="Arial" panose="020B0604020202020204"/>
            </a:endParaRPr>
          </a:p>
          <a:p>
            <a:pPr lvl="0">
              <a:defRPr/>
            </a:pPr>
            <a:r>
              <a:rPr lang="de-DE" sz="1400" dirty="0">
                <a:solidFill>
                  <a:srgbClr val="0F2639"/>
                </a:solidFill>
                <a:latin typeface="Arial" panose="020B0604020202020204"/>
              </a:rPr>
              <a:t>Entscheidung über </a:t>
            </a:r>
            <a:r>
              <a:rPr lang="de-DE" sz="1400" dirty="0" err="1">
                <a:solidFill>
                  <a:srgbClr val="0F2639"/>
                </a:solidFill>
                <a:latin typeface="Arial" panose="020B0604020202020204"/>
              </a:rPr>
              <a:t>Raumschaftsumschreibungen</a:t>
            </a:r>
            <a:endParaRPr lang="de-DE" sz="1400" dirty="0">
              <a:solidFill>
                <a:srgbClr val="0F2639"/>
              </a:solidFill>
              <a:latin typeface="Arial" panose="020B0604020202020204"/>
            </a:endParaRPr>
          </a:p>
          <a:p>
            <a:pPr lvl="0">
              <a:defRPr/>
            </a:pPr>
            <a:endParaRPr lang="de-DE" sz="1400" dirty="0">
              <a:solidFill>
                <a:srgbClr val="0F2639"/>
              </a:solidFill>
              <a:latin typeface="Arial" panose="020B0604020202020204"/>
            </a:endParaRPr>
          </a:p>
          <a:p>
            <a:pPr>
              <a:defRPr/>
            </a:pPr>
            <a:r>
              <a:rPr lang="de-DE" sz="1400" b="1" dirty="0">
                <a:solidFill>
                  <a:srgbClr val="0F2639"/>
                </a:solidFill>
                <a:latin typeface="Arial" panose="020B0604020202020204"/>
              </a:rPr>
              <a:t>Dekanate</a:t>
            </a:r>
            <a:r>
              <a:rPr lang="de-DE" sz="1400" dirty="0">
                <a:solidFill>
                  <a:srgbClr val="0F2639"/>
                </a:solidFill>
                <a:latin typeface="Arial" panose="020B0604020202020204"/>
              </a:rPr>
              <a:t> informieren Kirchengemeinden, Gemeinden für </a:t>
            </a:r>
            <a:r>
              <a:rPr lang="de-DE" sz="1400" dirty="0" err="1">
                <a:solidFill>
                  <a:srgbClr val="0F2639"/>
                </a:solidFill>
                <a:latin typeface="Arial" panose="020B0604020202020204"/>
              </a:rPr>
              <a:t>Katholik:innen</a:t>
            </a:r>
            <a:r>
              <a:rPr lang="de-DE" sz="1400" dirty="0">
                <a:solidFill>
                  <a:srgbClr val="0F2639"/>
                </a:solidFill>
                <a:latin typeface="Arial" panose="020B0604020202020204"/>
              </a:rPr>
              <a:t> anderer Muttersprache, Einrichtungen und pastorale Hauptamtliche über Ergebnis</a:t>
            </a:r>
          </a:p>
        </p:txBody>
      </p:sp>
      <p:cxnSp>
        <p:nvCxnSpPr>
          <p:cNvPr id="58" name="Gerader Verbinder 57">
            <a:extLst>
              <a:ext uri="{FF2B5EF4-FFF2-40B4-BE49-F238E27FC236}">
                <a16:creationId xmlns:a16="http://schemas.microsoft.com/office/drawing/2014/main" id="{4B074D4A-FF1F-1611-72C3-2E9FF933C563}"/>
              </a:ext>
            </a:extLst>
          </p:cNvPr>
          <p:cNvCxnSpPr>
            <a:cxnSpLocks/>
          </p:cNvCxnSpPr>
          <p:nvPr/>
        </p:nvCxnSpPr>
        <p:spPr>
          <a:xfrm flipV="1">
            <a:off x="3230719" y="3636178"/>
            <a:ext cx="0" cy="409349"/>
          </a:xfrm>
          <a:prstGeom prst="line">
            <a:avLst/>
          </a:prstGeom>
          <a:ln>
            <a:solidFill>
              <a:srgbClr val="FFCC00"/>
            </a:solidFill>
            <a:prstDash val="sysDot"/>
          </a:ln>
        </p:spPr>
        <p:style>
          <a:lnRef idx="2">
            <a:schemeClr val="accent1"/>
          </a:lnRef>
          <a:fillRef idx="0">
            <a:schemeClr val="accent1"/>
          </a:fillRef>
          <a:effectRef idx="1">
            <a:schemeClr val="accent1"/>
          </a:effectRef>
          <a:fontRef idx="minor">
            <a:schemeClr val="tx1"/>
          </a:fontRef>
        </p:style>
      </p:cxnSp>
      <p:sp>
        <p:nvSpPr>
          <p:cNvPr id="59" name="Ellipse 58">
            <a:extLst>
              <a:ext uri="{FF2B5EF4-FFF2-40B4-BE49-F238E27FC236}">
                <a16:creationId xmlns:a16="http://schemas.microsoft.com/office/drawing/2014/main" id="{1AED057E-EB3F-289B-C82C-F73F2F3AF7A8}"/>
              </a:ext>
            </a:extLst>
          </p:cNvPr>
          <p:cNvSpPr/>
          <p:nvPr/>
        </p:nvSpPr>
        <p:spPr>
          <a:xfrm>
            <a:off x="3135270" y="3496173"/>
            <a:ext cx="209371" cy="209371"/>
          </a:xfrm>
          <a:prstGeom prst="ellipse">
            <a:avLst/>
          </a:prstGeom>
          <a:solidFill>
            <a:schemeClr val="bg1"/>
          </a:solidFill>
          <a:ln w="38100">
            <a:solidFill>
              <a:srgbClr val="FFCC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62" name="Gerader Verbinder 61">
            <a:extLst>
              <a:ext uri="{FF2B5EF4-FFF2-40B4-BE49-F238E27FC236}">
                <a16:creationId xmlns:a16="http://schemas.microsoft.com/office/drawing/2014/main" id="{34CFA1AA-D8EB-0622-36D0-1481CAA862B4}"/>
              </a:ext>
            </a:extLst>
          </p:cNvPr>
          <p:cNvCxnSpPr>
            <a:cxnSpLocks/>
          </p:cNvCxnSpPr>
          <p:nvPr/>
        </p:nvCxnSpPr>
        <p:spPr>
          <a:xfrm flipV="1">
            <a:off x="792288" y="3167836"/>
            <a:ext cx="0" cy="491827"/>
          </a:xfrm>
          <a:prstGeom prst="line">
            <a:avLst/>
          </a:prstGeom>
          <a:ln>
            <a:solidFill>
              <a:srgbClr val="FFCC00"/>
            </a:solidFill>
            <a:prstDash val="sysDot"/>
          </a:ln>
        </p:spPr>
        <p:style>
          <a:lnRef idx="2">
            <a:schemeClr val="accent1"/>
          </a:lnRef>
          <a:fillRef idx="0">
            <a:schemeClr val="accent1"/>
          </a:fillRef>
          <a:effectRef idx="1">
            <a:schemeClr val="accent1"/>
          </a:effectRef>
          <a:fontRef idx="minor">
            <a:schemeClr val="tx1"/>
          </a:fontRef>
        </p:style>
      </p:cxnSp>
      <p:sp>
        <p:nvSpPr>
          <p:cNvPr id="63" name="Ellipse 62">
            <a:extLst>
              <a:ext uri="{FF2B5EF4-FFF2-40B4-BE49-F238E27FC236}">
                <a16:creationId xmlns:a16="http://schemas.microsoft.com/office/drawing/2014/main" id="{4D717A4B-0E13-D840-E9F1-C1B274CCB584}"/>
              </a:ext>
            </a:extLst>
          </p:cNvPr>
          <p:cNvSpPr/>
          <p:nvPr/>
        </p:nvSpPr>
        <p:spPr>
          <a:xfrm>
            <a:off x="691612" y="3472378"/>
            <a:ext cx="209371" cy="209371"/>
          </a:xfrm>
          <a:prstGeom prst="ellipse">
            <a:avLst/>
          </a:prstGeom>
          <a:solidFill>
            <a:schemeClr val="bg1"/>
          </a:solidFill>
          <a:ln w="38100">
            <a:solidFill>
              <a:srgbClr val="FFCC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188583072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68A95302-9A1E-D1EC-3D21-630190A5EDFD}"/>
              </a:ext>
            </a:extLst>
          </p:cNvPr>
          <p:cNvSpPr>
            <a:spLocks noGrp="1"/>
          </p:cNvSpPr>
          <p:nvPr>
            <p:ph type="body" sz="quarter" idx="10"/>
          </p:nvPr>
        </p:nvSpPr>
        <p:spPr/>
        <p:txBody>
          <a:bodyPr>
            <a:normAutofit/>
          </a:bodyPr>
          <a:lstStyle/>
          <a:p>
            <a:pPr marL="285750" indent="-285750">
              <a:buFont typeface="Arial" panose="020B0604020202020204" pitchFamily="34" charset="0"/>
              <a:buChar char="•"/>
            </a:pPr>
            <a:r>
              <a:rPr lang="de-DE" dirty="0">
                <a:ea typeface="Calibri" panose="020F0502020204030204" pitchFamily="34" charset="0"/>
              </a:rPr>
              <a:t>Der </a:t>
            </a:r>
            <a:r>
              <a:rPr lang="de-DE" b="1" dirty="0">
                <a:ea typeface="Calibri" panose="020F0502020204030204" pitchFamily="34" charset="0"/>
              </a:rPr>
              <a:t>gemeinsame Ausschuss </a:t>
            </a:r>
            <a:r>
              <a:rPr lang="de-DE" dirty="0">
                <a:ea typeface="Calibri" panose="020F0502020204030204" pitchFamily="34" charset="0"/>
              </a:rPr>
              <a:t>entwickelt einen/mehrere Vorschläge </a:t>
            </a:r>
            <a:br>
              <a:rPr lang="de-DE" dirty="0">
                <a:ea typeface="Calibri" panose="020F0502020204030204" pitchFamily="34" charset="0"/>
              </a:rPr>
            </a:br>
            <a:r>
              <a:rPr lang="de-DE" dirty="0">
                <a:ea typeface="Calibri" panose="020F0502020204030204" pitchFamily="34" charset="0"/>
              </a:rPr>
              <a:t>auf Ebene der Seelsorgeeinheit/der Gesamtkirchengemeinde </a:t>
            </a:r>
          </a:p>
          <a:p>
            <a:pPr marL="285750" indent="-285750">
              <a:lnSpc>
                <a:spcPct val="107000"/>
              </a:lnSpc>
              <a:spcAft>
                <a:spcPts val="800"/>
              </a:spcAft>
              <a:buFont typeface="Arial" panose="020B0604020202020204" pitchFamily="34" charset="0"/>
              <a:buChar char="•"/>
            </a:pPr>
            <a:r>
              <a:rPr lang="de-DE" b="1" dirty="0">
                <a:ea typeface="Calibri" panose="020F0502020204030204" pitchFamily="34" charset="0"/>
              </a:rPr>
              <a:t>Sitzung des KGR/Pastoralrats </a:t>
            </a:r>
            <a:r>
              <a:rPr lang="de-DE" dirty="0">
                <a:ea typeface="Calibri" panose="020F0502020204030204" pitchFamily="34" charset="0"/>
              </a:rPr>
              <a:t>zur grundsätzlichen Beratung</a:t>
            </a:r>
          </a:p>
          <a:p>
            <a:pPr marL="285750" indent="-285750">
              <a:lnSpc>
                <a:spcPct val="107000"/>
              </a:lnSpc>
              <a:spcAft>
                <a:spcPts val="800"/>
              </a:spcAft>
              <a:buFont typeface="Arial" panose="020B0604020202020204" pitchFamily="34" charset="0"/>
              <a:buChar char="•"/>
            </a:pPr>
            <a:r>
              <a:rPr lang="de-DE" b="1" dirty="0">
                <a:ea typeface="Calibri" panose="020F0502020204030204" pitchFamily="34" charset="0"/>
              </a:rPr>
              <a:t>Gemeindeversammlung</a:t>
            </a:r>
            <a:r>
              <a:rPr lang="de-DE" dirty="0">
                <a:ea typeface="Calibri" panose="020F0502020204030204" pitchFamily="34" charset="0"/>
              </a:rPr>
              <a:t> auf der Ebene der Seelsorgeeinheit</a:t>
            </a:r>
          </a:p>
          <a:p>
            <a:pPr marL="285750" indent="-285750">
              <a:lnSpc>
                <a:spcPct val="107000"/>
              </a:lnSpc>
              <a:spcAft>
                <a:spcPts val="800"/>
              </a:spcAft>
              <a:buFont typeface="Arial" panose="020B0604020202020204" pitchFamily="34" charset="0"/>
              <a:buChar char="•"/>
            </a:pPr>
            <a:r>
              <a:rPr lang="de-DE" b="1" dirty="0">
                <a:ea typeface="Calibri" panose="020F0502020204030204" pitchFamily="34" charset="0"/>
              </a:rPr>
              <a:t>Sitzung des KGR/Pastoralrats </a:t>
            </a:r>
            <a:r>
              <a:rPr lang="de-DE" dirty="0">
                <a:ea typeface="Calibri" panose="020F0502020204030204" pitchFamily="34" charset="0"/>
              </a:rPr>
              <a:t>mit Beschluss für einen ersten Vorschlag</a:t>
            </a:r>
          </a:p>
          <a:p>
            <a:pPr marL="285750" indent="-285750">
              <a:lnSpc>
                <a:spcPct val="107000"/>
              </a:lnSpc>
              <a:spcAft>
                <a:spcPts val="800"/>
              </a:spcAft>
              <a:buFont typeface="Arial" panose="020B0604020202020204" pitchFamily="34" charset="0"/>
              <a:buChar char="•"/>
            </a:pPr>
            <a:r>
              <a:rPr lang="de-DE" dirty="0"/>
              <a:t>Die Vorschläge der Kirchengemeinderäte sind an das </a:t>
            </a:r>
            <a:r>
              <a:rPr lang="de-DE" b="1" dirty="0"/>
              <a:t>Dekanat</a:t>
            </a:r>
            <a:r>
              <a:rPr lang="de-DE" dirty="0"/>
              <a:t> </a:t>
            </a:r>
            <a:br>
              <a:rPr lang="de-DE" dirty="0"/>
            </a:br>
            <a:r>
              <a:rPr lang="de-DE" dirty="0"/>
              <a:t>weitergeleitet</a:t>
            </a:r>
          </a:p>
          <a:p>
            <a:pPr marL="285750" indent="-285750">
              <a:lnSpc>
                <a:spcPct val="107000"/>
              </a:lnSpc>
              <a:spcAft>
                <a:spcPts val="800"/>
              </a:spcAft>
              <a:buFont typeface="Arial" panose="020B0604020202020204" pitchFamily="34" charset="0"/>
              <a:buChar char="•"/>
            </a:pPr>
            <a:r>
              <a:rPr lang="de-DE" dirty="0">
                <a:ea typeface="Calibri" panose="020F0502020204030204" pitchFamily="34" charset="0"/>
              </a:rPr>
              <a:t>Ggfs. weitere </a:t>
            </a:r>
            <a:r>
              <a:rPr lang="de-DE" b="1" dirty="0">
                <a:ea typeface="Calibri" panose="020F0502020204030204" pitchFamily="34" charset="0"/>
              </a:rPr>
              <a:t>Sitzung(en) in Kirchengemeinden/Seelsorgeeinheiten</a:t>
            </a:r>
            <a:br>
              <a:rPr lang="de-DE" b="1" dirty="0">
                <a:ea typeface="Calibri" panose="020F0502020204030204" pitchFamily="34" charset="0"/>
              </a:rPr>
            </a:br>
            <a:r>
              <a:rPr lang="de-DE" dirty="0">
                <a:ea typeface="Calibri" panose="020F0502020204030204" pitchFamily="34" charset="0"/>
              </a:rPr>
              <a:t>zur Beratung</a:t>
            </a:r>
          </a:p>
          <a:p>
            <a:endParaRPr lang="de-DE" dirty="0"/>
          </a:p>
        </p:txBody>
      </p:sp>
      <p:sp>
        <p:nvSpPr>
          <p:cNvPr id="3" name="Foliennummernplatzhalter 2">
            <a:extLst>
              <a:ext uri="{FF2B5EF4-FFF2-40B4-BE49-F238E27FC236}">
                <a16:creationId xmlns:a16="http://schemas.microsoft.com/office/drawing/2014/main" id="{14FF4449-42C4-6947-C5F6-1C59B8ECAC4B}"/>
              </a:ext>
            </a:extLst>
          </p:cNvPr>
          <p:cNvSpPr>
            <a:spLocks noGrp="1"/>
          </p:cNvSpPr>
          <p:nvPr>
            <p:ph type="sldNum" sz="quarter" idx="4"/>
          </p:nvPr>
        </p:nvSpPr>
        <p:spPr/>
        <p:txBody>
          <a:bodyPr/>
          <a:lstStyle/>
          <a:p>
            <a:fld id="{86A5E7C0-A5B8-44DC-8DD7-3161616E7472}" type="datetime4">
              <a:rPr lang="de-DE" smtClean="0"/>
              <a:pPr/>
              <a:t>27. Januar 2026</a:t>
            </a:fld>
            <a:r>
              <a:rPr lang="de-DE"/>
              <a:t> | </a:t>
            </a:r>
            <a:fld id="{4A60C599-1F92-4E85-8393-825363EE31EB}" type="slidenum">
              <a:rPr lang="de-DE" smtClean="0"/>
              <a:pPr/>
              <a:t>27</a:t>
            </a:fld>
            <a:endParaRPr lang="de-DE" dirty="0"/>
          </a:p>
        </p:txBody>
      </p:sp>
      <p:sp>
        <p:nvSpPr>
          <p:cNvPr id="4" name="Titel 3">
            <a:extLst>
              <a:ext uri="{FF2B5EF4-FFF2-40B4-BE49-F238E27FC236}">
                <a16:creationId xmlns:a16="http://schemas.microsoft.com/office/drawing/2014/main" id="{D5A86E8E-1C6D-DC4B-7D00-9A1602EB3DD0}"/>
              </a:ext>
            </a:extLst>
          </p:cNvPr>
          <p:cNvSpPr>
            <a:spLocks noGrp="1"/>
          </p:cNvSpPr>
          <p:nvPr>
            <p:ph type="title"/>
          </p:nvPr>
        </p:nvSpPr>
        <p:spPr>
          <a:xfrm>
            <a:off x="450506" y="594434"/>
            <a:ext cx="9734894" cy="507831"/>
          </a:xfrm>
        </p:spPr>
        <p:txBody>
          <a:bodyPr/>
          <a:lstStyle/>
          <a:p>
            <a:r>
              <a:rPr lang="de-DE" dirty="0"/>
              <a:t>Jetzt sind die Kirchengemeinden gefragt!</a:t>
            </a:r>
          </a:p>
        </p:txBody>
      </p:sp>
      <p:sp>
        <p:nvSpPr>
          <p:cNvPr id="5" name="Rechteck: abgerundete Ecken 4">
            <a:extLst>
              <a:ext uri="{FF2B5EF4-FFF2-40B4-BE49-F238E27FC236}">
                <a16:creationId xmlns:a16="http://schemas.microsoft.com/office/drawing/2014/main" id="{2D2F1409-F8AC-B4A9-15EB-0CD2E70F91B9}"/>
              </a:ext>
            </a:extLst>
          </p:cNvPr>
          <p:cNvSpPr/>
          <p:nvPr/>
        </p:nvSpPr>
        <p:spPr>
          <a:xfrm>
            <a:off x="9717086" y="1702789"/>
            <a:ext cx="1890952" cy="470452"/>
          </a:xfrm>
          <a:prstGeom prst="roundRect">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tx1"/>
                </a:solidFill>
                <a:latin typeface="Arial" panose="020B0604020202020204" pitchFamily="34" charset="0"/>
                <a:cs typeface="Arial" panose="020B0604020202020204" pitchFamily="34" charset="0"/>
              </a:rPr>
              <a:t>ab sofort</a:t>
            </a:r>
          </a:p>
        </p:txBody>
      </p:sp>
      <p:sp>
        <p:nvSpPr>
          <p:cNvPr id="6" name="Rechteck: abgerundete Ecken 5">
            <a:extLst>
              <a:ext uri="{FF2B5EF4-FFF2-40B4-BE49-F238E27FC236}">
                <a16:creationId xmlns:a16="http://schemas.microsoft.com/office/drawing/2014/main" id="{140DB173-219F-D8FE-CB5B-BC75FD09109C}"/>
              </a:ext>
            </a:extLst>
          </p:cNvPr>
          <p:cNvSpPr/>
          <p:nvPr/>
        </p:nvSpPr>
        <p:spPr>
          <a:xfrm>
            <a:off x="9717086" y="4071244"/>
            <a:ext cx="1890949" cy="470452"/>
          </a:xfrm>
          <a:prstGeom prst="roundRect">
            <a:avLst/>
          </a:prstGeom>
          <a:solidFill>
            <a:srgbClr val="FFCC00"/>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tx1"/>
                </a:solidFill>
                <a:latin typeface="Arial" panose="020B0604020202020204" pitchFamily="34" charset="0"/>
                <a:cs typeface="Arial" panose="020B0604020202020204" pitchFamily="34" charset="0"/>
              </a:rPr>
              <a:t>Anfang Mai</a:t>
            </a:r>
          </a:p>
        </p:txBody>
      </p:sp>
      <p:sp>
        <p:nvSpPr>
          <p:cNvPr id="7" name="Rechteck: abgerundete Ecken 6">
            <a:extLst>
              <a:ext uri="{FF2B5EF4-FFF2-40B4-BE49-F238E27FC236}">
                <a16:creationId xmlns:a16="http://schemas.microsoft.com/office/drawing/2014/main" id="{8AEF4183-0A61-0EA4-06D2-458DB9948A3B}"/>
              </a:ext>
            </a:extLst>
          </p:cNvPr>
          <p:cNvSpPr/>
          <p:nvPr/>
        </p:nvSpPr>
        <p:spPr>
          <a:xfrm>
            <a:off x="9717089" y="4880873"/>
            <a:ext cx="1934817" cy="470452"/>
          </a:xfrm>
          <a:prstGeom prst="roundRect">
            <a:avLst/>
          </a:prstGeom>
          <a:solidFill>
            <a:srgbClr val="FFCC00"/>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tx1"/>
                </a:solidFill>
                <a:latin typeface="Arial" panose="020B0604020202020204" pitchFamily="34" charset="0"/>
                <a:cs typeface="Arial" panose="020B0604020202020204" pitchFamily="34" charset="0"/>
              </a:rPr>
              <a:t>ab Mai</a:t>
            </a:r>
          </a:p>
        </p:txBody>
      </p:sp>
      <p:sp>
        <p:nvSpPr>
          <p:cNvPr id="8" name="Rechteck: abgerundete Ecken 7">
            <a:extLst>
              <a:ext uri="{FF2B5EF4-FFF2-40B4-BE49-F238E27FC236}">
                <a16:creationId xmlns:a16="http://schemas.microsoft.com/office/drawing/2014/main" id="{0427CEEE-4A13-DE7E-3E66-A5CA7C352A69}"/>
              </a:ext>
            </a:extLst>
          </p:cNvPr>
          <p:cNvSpPr/>
          <p:nvPr/>
        </p:nvSpPr>
        <p:spPr>
          <a:xfrm>
            <a:off x="9717089" y="2885978"/>
            <a:ext cx="1890949" cy="470452"/>
          </a:xfrm>
          <a:prstGeom prst="roundRect">
            <a:avLst/>
          </a:prstGeom>
          <a:solidFill>
            <a:srgbClr val="FFCC00"/>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tx1"/>
                </a:solidFill>
                <a:latin typeface="Arial" panose="020B0604020202020204" pitchFamily="34" charset="0"/>
                <a:cs typeface="Arial" panose="020B0604020202020204" pitchFamily="34" charset="0"/>
              </a:rPr>
              <a:t>bis Ende April</a:t>
            </a:r>
          </a:p>
        </p:txBody>
      </p:sp>
    </p:spTree>
    <p:extLst>
      <p:ext uri="{BB962C8B-B14F-4D97-AF65-F5344CB8AC3E}">
        <p14:creationId xmlns:p14="http://schemas.microsoft.com/office/powerpoint/2010/main" val="182308751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4B260A08-782D-9D5F-56E9-1FE894CC9A6D}"/>
              </a:ext>
            </a:extLst>
          </p:cNvPr>
          <p:cNvSpPr>
            <a:spLocks noGrp="1"/>
          </p:cNvSpPr>
          <p:nvPr>
            <p:ph type="body" sz="quarter" idx="10"/>
          </p:nvPr>
        </p:nvSpPr>
        <p:spPr>
          <a:xfrm>
            <a:off x="450506" y="1625955"/>
            <a:ext cx="6851994" cy="4429125"/>
          </a:xfrm>
        </p:spPr>
        <p:txBody>
          <a:bodyPr/>
          <a:lstStyle/>
          <a:p>
            <a:pPr marL="284400" indent="-284400">
              <a:buFont typeface="Arial" panose="020B0604020202020204" pitchFamily="34" charset="0"/>
              <a:buChar char="•"/>
            </a:pPr>
            <a:r>
              <a:rPr lang="de-DE" dirty="0"/>
              <a:t>Ausgangspunkt sind die bestehenden Seelsorgeeinheiten in den jeweiligen Dekanaten; hier liegen bereits Kooperationserfahrungen vor.</a:t>
            </a:r>
          </a:p>
          <a:p>
            <a:pPr marL="284400" indent="-284400">
              <a:buFont typeface="Arial" panose="020B0604020202020204" pitchFamily="34" charset="0"/>
              <a:buChar char="•"/>
            </a:pPr>
            <a:r>
              <a:rPr lang="de-DE" dirty="0"/>
              <a:t>Abweichungen sind möglich, wenn den Kriterien für eine Raumschaftsumschreibung dadurch nachweislich besser Rechnung getragen wird; auch über Dekanatsgrenzen hinweg.</a:t>
            </a:r>
          </a:p>
          <a:p>
            <a:pPr marL="284400" indent="-284400">
              <a:buFont typeface="Arial" panose="020B0604020202020204" pitchFamily="34" charset="0"/>
              <a:buChar char="•"/>
            </a:pPr>
            <a:r>
              <a:rPr lang="de-DE" dirty="0"/>
              <a:t>Änderungen des Zuschnittes von Kirchengemeinden nur in Ausnahmefällen.</a:t>
            </a:r>
            <a:endParaRPr lang="de-DE" sz="1050" dirty="0"/>
          </a:p>
        </p:txBody>
      </p:sp>
      <p:sp>
        <p:nvSpPr>
          <p:cNvPr id="3" name="Foliennummernplatzhalter 2">
            <a:extLst>
              <a:ext uri="{FF2B5EF4-FFF2-40B4-BE49-F238E27FC236}">
                <a16:creationId xmlns:a16="http://schemas.microsoft.com/office/drawing/2014/main" id="{66FF3A3A-ABBA-B373-669E-1609370789BE}"/>
              </a:ext>
            </a:extLst>
          </p:cNvPr>
          <p:cNvSpPr>
            <a:spLocks noGrp="1"/>
          </p:cNvSpPr>
          <p:nvPr>
            <p:ph type="sldNum" sz="quarter" idx="4"/>
          </p:nvPr>
        </p:nvSpPr>
        <p:spPr/>
        <p:txBody>
          <a:bodyPr/>
          <a:lstStyle/>
          <a:p>
            <a:fld id="{86A5E7C0-A5B8-44DC-8DD7-3161616E7472}" type="datetime4">
              <a:rPr lang="de-DE" smtClean="0"/>
              <a:pPr/>
              <a:t>27. Januar 2026</a:t>
            </a:fld>
            <a:r>
              <a:rPr lang="de-DE"/>
              <a:t> | </a:t>
            </a:r>
            <a:fld id="{4A60C599-1F92-4E85-8393-825363EE31EB}" type="slidenum">
              <a:rPr lang="de-DE" smtClean="0"/>
              <a:pPr/>
              <a:t>28</a:t>
            </a:fld>
            <a:endParaRPr lang="de-DE" dirty="0"/>
          </a:p>
        </p:txBody>
      </p:sp>
      <p:sp>
        <p:nvSpPr>
          <p:cNvPr id="4" name="Titel 3">
            <a:extLst>
              <a:ext uri="{FF2B5EF4-FFF2-40B4-BE49-F238E27FC236}">
                <a16:creationId xmlns:a16="http://schemas.microsoft.com/office/drawing/2014/main" id="{60EBA787-B5AA-5CED-0477-EC3D87899539}"/>
              </a:ext>
            </a:extLst>
          </p:cNvPr>
          <p:cNvSpPr>
            <a:spLocks noGrp="1"/>
          </p:cNvSpPr>
          <p:nvPr>
            <p:ph type="title"/>
          </p:nvPr>
        </p:nvSpPr>
        <p:spPr>
          <a:xfrm>
            <a:off x="450506" y="178935"/>
            <a:ext cx="9734894" cy="923330"/>
          </a:xfrm>
        </p:spPr>
        <p:txBody>
          <a:bodyPr/>
          <a:lstStyle/>
          <a:p>
            <a:r>
              <a:rPr lang="de-DE" dirty="0"/>
              <a:t>Grundsätze zur Umschreibung </a:t>
            </a:r>
            <a:br>
              <a:rPr lang="de-DE" dirty="0"/>
            </a:br>
            <a:r>
              <a:rPr lang="de-DE" dirty="0"/>
              <a:t>einer neuen Raumschaft</a:t>
            </a:r>
          </a:p>
        </p:txBody>
      </p:sp>
      <p:pic>
        <p:nvPicPr>
          <p:cNvPr id="7" name="Grafik 6">
            <a:extLst>
              <a:ext uri="{FF2B5EF4-FFF2-40B4-BE49-F238E27FC236}">
                <a16:creationId xmlns:a16="http://schemas.microsoft.com/office/drawing/2014/main" id="{31F3B321-BA55-4983-9297-44F5CA722C54}"/>
              </a:ext>
            </a:extLst>
          </p:cNvPr>
          <p:cNvPicPr>
            <a:picLocks noChangeAspect="1"/>
          </p:cNvPicPr>
          <p:nvPr/>
        </p:nvPicPr>
        <p:blipFill rotWithShape="1">
          <a:blip r:embed="rId3"/>
          <a:srcRect l="7477" r="14279"/>
          <a:stretch/>
        </p:blipFill>
        <p:spPr>
          <a:xfrm>
            <a:off x="7694141" y="1625956"/>
            <a:ext cx="3887294" cy="4429124"/>
          </a:xfrm>
          <a:prstGeom prst="rect">
            <a:avLst/>
          </a:prstGeom>
          <a:ln>
            <a:noFill/>
          </a:ln>
          <a:effectLst/>
        </p:spPr>
      </p:pic>
    </p:spTree>
    <p:extLst>
      <p:ext uri="{BB962C8B-B14F-4D97-AF65-F5344CB8AC3E}">
        <p14:creationId xmlns:p14="http://schemas.microsoft.com/office/powerpoint/2010/main" val="180587691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E00BD11C-ED79-B46F-557A-351F23E7C320}"/>
              </a:ext>
            </a:extLst>
          </p:cNvPr>
          <p:cNvSpPr>
            <a:spLocks noGrp="1"/>
          </p:cNvSpPr>
          <p:nvPr>
            <p:ph type="body" sz="quarter" idx="10"/>
          </p:nvPr>
        </p:nvSpPr>
        <p:spPr/>
        <p:txBody>
          <a:bodyPr>
            <a:noAutofit/>
          </a:bodyPr>
          <a:lstStyle/>
          <a:p>
            <a:r>
              <a:rPr lang="de-DE" b="1" dirty="0"/>
              <a:t>Diese Kriterien </a:t>
            </a:r>
            <a:r>
              <a:rPr lang="de-DE" dirty="0"/>
              <a:t>sind beispielhaft und je nach örtlichen Gegebenheiten anzupassen und zu priorisieren:</a:t>
            </a:r>
          </a:p>
          <a:p>
            <a:pPr marL="285750" indent="-285750">
              <a:buFont typeface="Arial" panose="020B0604020202020204" pitchFamily="34" charset="0"/>
              <a:buChar char="•"/>
            </a:pPr>
            <a:r>
              <a:rPr lang="de-DE" dirty="0"/>
              <a:t>Orientierung am Leben der Menschen</a:t>
            </a:r>
          </a:p>
          <a:p>
            <a:pPr marL="285750" indent="-285750">
              <a:buFont typeface="Arial" panose="020B0604020202020204" pitchFamily="34" charset="0"/>
              <a:buChar char="•"/>
            </a:pPr>
            <a:r>
              <a:rPr lang="de-DE" dirty="0"/>
              <a:t>Zuschnitt der Gemeinden für </a:t>
            </a:r>
            <a:r>
              <a:rPr lang="de-DE" dirty="0" err="1"/>
              <a:t>Katholik:innen</a:t>
            </a:r>
            <a:r>
              <a:rPr lang="de-DE" dirty="0"/>
              <a:t> anderer Muttersprache </a:t>
            </a:r>
          </a:p>
          <a:p>
            <a:pPr marL="285750" indent="-285750">
              <a:buFont typeface="Arial" panose="020B0604020202020204" pitchFamily="34" charset="0"/>
              <a:buChar char="•"/>
            </a:pPr>
            <a:r>
              <a:rPr lang="de-DE" dirty="0"/>
              <a:t>Ökumenische Partnerschaften und evangelische Strukturen </a:t>
            </a:r>
          </a:p>
          <a:p>
            <a:pPr marL="285750" indent="-285750">
              <a:buFont typeface="Arial" panose="020B0604020202020204" pitchFamily="34" charset="0"/>
              <a:buChar char="•"/>
            </a:pPr>
            <a:r>
              <a:rPr lang="de-DE" dirty="0"/>
              <a:t>Vorhandene Kooperationen</a:t>
            </a:r>
          </a:p>
          <a:p>
            <a:pPr marL="285750" indent="-285750">
              <a:buFont typeface="Arial" panose="020B0604020202020204" pitchFamily="34" charset="0"/>
              <a:buChar char="•"/>
            </a:pPr>
            <a:r>
              <a:rPr lang="de-DE" dirty="0"/>
              <a:t>Kommunale Grenzen </a:t>
            </a:r>
          </a:p>
          <a:p>
            <a:pPr marL="285750" indent="-285750">
              <a:buFont typeface="Arial" panose="020B0604020202020204" pitchFamily="34" charset="0"/>
              <a:buChar char="•"/>
            </a:pPr>
            <a:r>
              <a:rPr lang="de-DE" dirty="0"/>
              <a:t>Kirche an vielen Orten kann in der neuen Raumschaft gestaltet werden</a:t>
            </a:r>
          </a:p>
        </p:txBody>
      </p:sp>
      <p:sp>
        <p:nvSpPr>
          <p:cNvPr id="3" name="Foliennummernplatzhalter 2">
            <a:extLst>
              <a:ext uri="{FF2B5EF4-FFF2-40B4-BE49-F238E27FC236}">
                <a16:creationId xmlns:a16="http://schemas.microsoft.com/office/drawing/2014/main" id="{FF34C390-869A-BB63-67F9-C57E520222BE}"/>
              </a:ext>
            </a:extLst>
          </p:cNvPr>
          <p:cNvSpPr>
            <a:spLocks noGrp="1"/>
          </p:cNvSpPr>
          <p:nvPr>
            <p:ph type="sldNum" sz="quarter" idx="4"/>
          </p:nvPr>
        </p:nvSpPr>
        <p:spPr/>
        <p:txBody>
          <a:bodyPr/>
          <a:lstStyle/>
          <a:p>
            <a:fld id="{86A5E7C0-A5B8-44DC-8DD7-3161616E7472}" type="datetime4">
              <a:rPr lang="de-DE" smtClean="0"/>
              <a:pPr/>
              <a:t>27. Januar 2026</a:t>
            </a:fld>
            <a:r>
              <a:rPr lang="de-DE"/>
              <a:t> | </a:t>
            </a:r>
            <a:fld id="{4A60C599-1F92-4E85-8393-825363EE31EB}" type="slidenum">
              <a:rPr lang="de-DE" smtClean="0"/>
              <a:pPr/>
              <a:t>29</a:t>
            </a:fld>
            <a:endParaRPr lang="de-DE" dirty="0"/>
          </a:p>
        </p:txBody>
      </p:sp>
      <p:sp>
        <p:nvSpPr>
          <p:cNvPr id="4" name="Titel 3">
            <a:extLst>
              <a:ext uri="{FF2B5EF4-FFF2-40B4-BE49-F238E27FC236}">
                <a16:creationId xmlns:a16="http://schemas.microsoft.com/office/drawing/2014/main" id="{1AB79C3D-0A61-F06D-3B3E-8CEC5F5371E1}"/>
              </a:ext>
            </a:extLst>
          </p:cNvPr>
          <p:cNvSpPr>
            <a:spLocks noGrp="1"/>
          </p:cNvSpPr>
          <p:nvPr>
            <p:ph type="title"/>
          </p:nvPr>
        </p:nvSpPr>
        <p:spPr/>
        <p:txBody>
          <a:bodyPr/>
          <a:lstStyle/>
          <a:p>
            <a:r>
              <a:rPr lang="de-DE" dirty="0"/>
              <a:t>Kriterien für die Umschreibung</a:t>
            </a:r>
          </a:p>
        </p:txBody>
      </p:sp>
    </p:spTree>
    <p:extLst>
      <p:ext uri="{BB962C8B-B14F-4D97-AF65-F5344CB8AC3E}">
        <p14:creationId xmlns:p14="http://schemas.microsoft.com/office/powerpoint/2010/main" val="11567003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FAC6CFC1-3589-98A1-37AD-325BD9394102}"/>
              </a:ext>
            </a:extLst>
          </p:cNvPr>
          <p:cNvSpPr>
            <a:spLocks noGrp="1"/>
          </p:cNvSpPr>
          <p:nvPr>
            <p:ph type="sldNum" sz="quarter" idx="4"/>
          </p:nvPr>
        </p:nvSpPr>
        <p:spPr/>
        <p:txBody>
          <a:bodyPr/>
          <a:lstStyle/>
          <a:p>
            <a:fld id="{86A5E7C0-A5B8-44DC-8DD7-3161616E7472}" type="datetime4">
              <a:rPr lang="de-DE" smtClean="0"/>
              <a:pPr/>
              <a:t>27. Januar 2026</a:t>
            </a:fld>
            <a:r>
              <a:rPr lang="de-DE"/>
              <a:t> | </a:t>
            </a:r>
            <a:fld id="{4A60C599-1F92-4E85-8393-825363EE31EB}" type="slidenum">
              <a:rPr lang="de-DE" smtClean="0"/>
              <a:pPr/>
              <a:t>3</a:t>
            </a:fld>
            <a:endParaRPr lang="de-DE" dirty="0"/>
          </a:p>
        </p:txBody>
      </p:sp>
      <p:pic>
        <p:nvPicPr>
          <p:cNvPr id="6" name="Inhaltsplatzhalter 5">
            <a:extLst>
              <a:ext uri="{FF2B5EF4-FFF2-40B4-BE49-F238E27FC236}">
                <a16:creationId xmlns:a16="http://schemas.microsoft.com/office/drawing/2014/main" id="{AAF8BDA6-BAC8-0999-9828-966C646154C0}"/>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189262" y="1619250"/>
            <a:ext cx="9726163" cy="4435475"/>
          </a:xfrm>
        </p:spPr>
      </p:pic>
      <p:sp>
        <p:nvSpPr>
          <p:cNvPr id="4" name="Titel 3">
            <a:extLst>
              <a:ext uri="{FF2B5EF4-FFF2-40B4-BE49-F238E27FC236}">
                <a16:creationId xmlns:a16="http://schemas.microsoft.com/office/drawing/2014/main" id="{C6CB68BA-AAC3-4B98-58D7-8DE0E9AD9B79}"/>
              </a:ext>
            </a:extLst>
          </p:cNvPr>
          <p:cNvSpPr>
            <a:spLocks noGrp="1"/>
          </p:cNvSpPr>
          <p:nvPr>
            <p:ph type="title"/>
          </p:nvPr>
        </p:nvSpPr>
        <p:spPr/>
        <p:txBody>
          <a:bodyPr/>
          <a:lstStyle/>
          <a:p>
            <a:r>
              <a:rPr lang="de-DE"/>
              <a:t>Kirche der Zukunft: Visionsbausteine</a:t>
            </a:r>
            <a:endParaRPr lang="de-DE" dirty="0"/>
          </a:p>
        </p:txBody>
      </p:sp>
    </p:spTree>
    <p:extLst>
      <p:ext uri="{BB962C8B-B14F-4D97-AF65-F5344CB8AC3E}">
        <p14:creationId xmlns:p14="http://schemas.microsoft.com/office/powerpoint/2010/main" val="28696819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2F3B01-B6B0-C657-D1AE-A252464E8C91}"/>
            </a:ext>
          </a:extLst>
        </p:cNvPr>
        <p:cNvGrpSpPr/>
        <p:nvPr/>
      </p:nvGrpSpPr>
      <p:grpSpPr>
        <a:xfrm>
          <a:off x="0" y="0"/>
          <a:ext cx="0" cy="0"/>
          <a:chOff x="0" y="0"/>
          <a:chExt cx="0" cy="0"/>
        </a:xfrm>
      </p:grpSpPr>
      <p:sp>
        <p:nvSpPr>
          <p:cNvPr id="2" name="Textplatzhalter 1">
            <a:extLst>
              <a:ext uri="{FF2B5EF4-FFF2-40B4-BE49-F238E27FC236}">
                <a16:creationId xmlns:a16="http://schemas.microsoft.com/office/drawing/2014/main" id="{2B9E6ABC-D437-011D-D0CB-0EA8A0D6BBB8}"/>
              </a:ext>
            </a:extLst>
          </p:cNvPr>
          <p:cNvSpPr>
            <a:spLocks noGrp="1"/>
          </p:cNvSpPr>
          <p:nvPr>
            <p:ph type="body" sz="quarter" idx="10"/>
          </p:nvPr>
        </p:nvSpPr>
        <p:spPr/>
        <p:txBody>
          <a:bodyPr>
            <a:noAutofit/>
          </a:bodyPr>
          <a:lstStyle/>
          <a:p>
            <a:pPr marL="285750" indent="-285750">
              <a:buFont typeface="Arial" panose="020B0604020202020204" pitchFamily="34" charset="0"/>
              <a:buChar char="•"/>
            </a:pPr>
            <a:r>
              <a:rPr lang="de-DE" dirty="0"/>
              <a:t>Einbindung geistlicher Zentren und wichtiger kirchliche Orte</a:t>
            </a:r>
          </a:p>
          <a:p>
            <a:pPr marL="285750" indent="-285750">
              <a:buFont typeface="Arial" panose="020B0604020202020204" pitchFamily="34" charset="0"/>
              <a:buChar char="•"/>
            </a:pPr>
            <a:r>
              <a:rPr lang="de-DE" dirty="0"/>
              <a:t>Topographische Gegebenheiten und Entfernungen</a:t>
            </a:r>
          </a:p>
          <a:p>
            <a:pPr marL="285750" indent="-285750">
              <a:buFont typeface="Arial" panose="020B0604020202020204" pitchFamily="34" charset="0"/>
              <a:buChar char="•"/>
            </a:pPr>
            <a:r>
              <a:rPr lang="de-DE" dirty="0"/>
              <a:t>Stadt-Land-Unterschied </a:t>
            </a:r>
          </a:p>
          <a:p>
            <a:pPr marL="285750" indent="-285750">
              <a:buFont typeface="Arial" panose="020B0604020202020204" pitchFamily="34" charset="0"/>
              <a:buChar char="•"/>
            </a:pPr>
            <a:r>
              <a:rPr lang="de-DE" dirty="0"/>
              <a:t>Berücksichtigung anderer katholischer Akteure</a:t>
            </a:r>
          </a:p>
          <a:p>
            <a:pPr marL="285750" indent="-285750">
              <a:buFont typeface="Arial" panose="020B0604020202020204" pitchFamily="34" charset="0"/>
              <a:buChar char="•"/>
            </a:pPr>
            <a:r>
              <a:rPr lang="de-DE" dirty="0"/>
              <a:t>Historische Hintergründe</a:t>
            </a:r>
          </a:p>
          <a:p>
            <a:pPr marL="285750" indent="-285750">
              <a:buFont typeface="Arial" panose="020B0604020202020204" pitchFamily="34" charset="0"/>
              <a:buChar char="•"/>
            </a:pPr>
            <a:r>
              <a:rPr lang="de-DE" dirty="0"/>
              <a:t>Anbindung öffentlicher Personennahverkehr </a:t>
            </a:r>
            <a:r>
              <a:rPr lang="de-DE" b="1" dirty="0"/>
              <a:t>		      </a:t>
            </a:r>
          </a:p>
          <a:p>
            <a:r>
              <a:rPr lang="de-DE" b="1" dirty="0"/>
              <a:t>					… weitere Kriterien, </a:t>
            </a:r>
            <a:r>
              <a:rPr lang="de-DE" dirty="0"/>
              <a:t>die vor Ort bedeutsam erscheinen</a:t>
            </a:r>
          </a:p>
        </p:txBody>
      </p:sp>
      <p:sp>
        <p:nvSpPr>
          <p:cNvPr id="3" name="Foliennummernplatzhalter 2">
            <a:extLst>
              <a:ext uri="{FF2B5EF4-FFF2-40B4-BE49-F238E27FC236}">
                <a16:creationId xmlns:a16="http://schemas.microsoft.com/office/drawing/2014/main" id="{4ABA550D-04AD-CAF7-13F6-ABA3D87A7A08}"/>
              </a:ext>
            </a:extLst>
          </p:cNvPr>
          <p:cNvSpPr>
            <a:spLocks noGrp="1"/>
          </p:cNvSpPr>
          <p:nvPr>
            <p:ph type="sldNum" sz="quarter" idx="4"/>
          </p:nvPr>
        </p:nvSpPr>
        <p:spPr/>
        <p:txBody>
          <a:bodyPr/>
          <a:lstStyle/>
          <a:p>
            <a:fld id="{86A5E7C0-A5B8-44DC-8DD7-3161616E7472}" type="datetime4">
              <a:rPr lang="de-DE" smtClean="0"/>
              <a:pPr/>
              <a:t>27. Januar 2026</a:t>
            </a:fld>
            <a:r>
              <a:rPr lang="de-DE"/>
              <a:t> | </a:t>
            </a:r>
            <a:fld id="{4A60C599-1F92-4E85-8393-825363EE31EB}" type="slidenum">
              <a:rPr lang="de-DE" smtClean="0"/>
              <a:pPr/>
              <a:t>30</a:t>
            </a:fld>
            <a:endParaRPr lang="de-DE" dirty="0"/>
          </a:p>
        </p:txBody>
      </p:sp>
      <p:sp>
        <p:nvSpPr>
          <p:cNvPr id="4" name="Titel 3">
            <a:extLst>
              <a:ext uri="{FF2B5EF4-FFF2-40B4-BE49-F238E27FC236}">
                <a16:creationId xmlns:a16="http://schemas.microsoft.com/office/drawing/2014/main" id="{CBD269FB-AA89-086F-5EDF-5F22A0320EA1}"/>
              </a:ext>
            </a:extLst>
          </p:cNvPr>
          <p:cNvSpPr>
            <a:spLocks noGrp="1"/>
          </p:cNvSpPr>
          <p:nvPr>
            <p:ph type="title"/>
          </p:nvPr>
        </p:nvSpPr>
        <p:spPr/>
        <p:txBody>
          <a:bodyPr/>
          <a:lstStyle/>
          <a:p>
            <a:r>
              <a:rPr lang="de-DE" dirty="0"/>
              <a:t>Kriterien für die Umschreibung</a:t>
            </a:r>
          </a:p>
        </p:txBody>
      </p:sp>
    </p:spTree>
    <p:extLst>
      <p:ext uri="{BB962C8B-B14F-4D97-AF65-F5344CB8AC3E}">
        <p14:creationId xmlns:p14="http://schemas.microsoft.com/office/powerpoint/2010/main" val="396651516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2AAF7E0D-6867-16E5-BAFC-49E4B5A851F9}"/>
              </a:ext>
            </a:extLst>
          </p:cNvPr>
          <p:cNvSpPr>
            <a:spLocks noGrp="1"/>
          </p:cNvSpPr>
          <p:nvPr>
            <p:ph type="sldNum" sz="quarter" idx="4"/>
          </p:nvPr>
        </p:nvSpPr>
        <p:spPr/>
        <p:txBody>
          <a:bodyPr/>
          <a:lstStyle/>
          <a:p>
            <a:fld id="{86A5E7C0-A5B8-44DC-8DD7-3161616E7472}" type="datetime4">
              <a:rPr lang="de-DE" smtClean="0"/>
              <a:pPr/>
              <a:t>27. Januar 2026</a:t>
            </a:fld>
            <a:r>
              <a:rPr lang="de-DE"/>
              <a:t> | </a:t>
            </a:r>
            <a:fld id="{4A60C599-1F92-4E85-8393-825363EE31EB}" type="slidenum">
              <a:rPr lang="de-DE" smtClean="0"/>
              <a:pPr/>
              <a:t>31</a:t>
            </a:fld>
            <a:endParaRPr lang="de-DE" dirty="0"/>
          </a:p>
        </p:txBody>
      </p:sp>
      <p:sp>
        <p:nvSpPr>
          <p:cNvPr id="3" name="Inhaltsplatzhalter 2">
            <a:extLst>
              <a:ext uri="{FF2B5EF4-FFF2-40B4-BE49-F238E27FC236}">
                <a16:creationId xmlns:a16="http://schemas.microsoft.com/office/drawing/2014/main" id="{3CCFE507-DA1F-57EF-9871-52351BED17F6}"/>
              </a:ext>
            </a:extLst>
          </p:cNvPr>
          <p:cNvSpPr>
            <a:spLocks noGrp="1"/>
          </p:cNvSpPr>
          <p:nvPr>
            <p:ph idx="1"/>
          </p:nvPr>
        </p:nvSpPr>
        <p:spPr/>
        <p:txBody>
          <a:bodyPr>
            <a:normAutofit/>
          </a:bodyPr>
          <a:lstStyle/>
          <a:p>
            <a:endParaRPr lang="de-DE" dirty="0"/>
          </a:p>
          <a:p>
            <a:endParaRPr lang="de-DE" dirty="0"/>
          </a:p>
          <a:p>
            <a:endParaRPr lang="de-DE" dirty="0"/>
          </a:p>
          <a:p>
            <a:endParaRPr lang="de-DE" dirty="0"/>
          </a:p>
          <a:p>
            <a:endParaRPr lang="de-DE" dirty="0"/>
          </a:p>
          <a:p>
            <a:endParaRPr lang="de-DE" dirty="0"/>
          </a:p>
          <a:p>
            <a:endParaRPr lang="de-DE" dirty="0"/>
          </a:p>
          <a:p>
            <a:pPr algn="ctr"/>
            <a:r>
              <a:rPr lang="de-DE" dirty="0"/>
              <a:t>Bitte fügen Sie hier die passenden Karten ein – diese finden Sie hier: </a:t>
            </a:r>
            <a:r>
              <a:rPr lang="de-DE" dirty="0">
                <a:solidFill>
                  <a:srgbClr val="1D61A1"/>
                </a:solidFill>
              </a:rPr>
              <a:t>►►</a:t>
            </a:r>
            <a:r>
              <a:rPr lang="de-DE" dirty="0">
                <a:solidFill>
                  <a:srgbClr val="1D61A1"/>
                </a:solidFill>
                <a:hlinkClick r:id="rId2">
                  <a:extLst>
                    <a:ext uri="{A12FA001-AC4F-418D-AE19-62706E023703}">
                      <ahyp:hlinkClr xmlns:ahyp="http://schemas.microsoft.com/office/drawing/2018/hyperlinkcolor" val="tx"/>
                    </a:ext>
                  </a:extLst>
                </a:hlinkClick>
              </a:rPr>
              <a:t>KARTEN</a:t>
            </a:r>
            <a:r>
              <a:rPr lang="de-DE" dirty="0">
                <a:solidFill>
                  <a:srgbClr val="1D61A1"/>
                </a:solidFill>
              </a:rPr>
              <a:t>◄◄</a:t>
            </a:r>
          </a:p>
        </p:txBody>
      </p:sp>
      <p:sp>
        <p:nvSpPr>
          <p:cNvPr id="4" name="Titel 3">
            <a:extLst>
              <a:ext uri="{FF2B5EF4-FFF2-40B4-BE49-F238E27FC236}">
                <a16:creationId xmlns:a16="http://schemas.microsoft.com/office/drawing/2014/main" id="{03F3E5D3-95A0-164E-3044-8F34B330F044}"/>
              </a:ext>
            </a:extLst>
          </p:cNvPr>
          <p:cNvSpPr>
            <a:spLocks noGrp="1"/>
          </p:cNvSpPr>
          <p:nvPr>
            <p:ph type="title"/>
          </p:nvPr>
        </p:nvSpPr>
        <p:spPr/>
        <p:txBody>
          <a:bodyPr/>
          <a:lstStyle/>
          <a:p>
            <a:r>
              <a:rPr lang="de-DE" dirty="0"/>
              <a:t>Mögliche Raumschaftsumschreibungen</a:t>
            </a:r>
          </a:p>
        </p:txBody>
      </p:sp>
      <p:pic>
        <p:nvPicPr>
          <p:cNvPr id="5" name="Inhaltsplatzhalter 4">
            <a:extLst>
              <a:ext uri="{FF2B5EF4-FFF2-40B4-BE49-F238E27FC236}">
                <a16:creationId xmlns:a16="http://schemas.microsoft.com/office/drawing/2014/main" id="{1542B2D8-55E7-7490-E4B1-3866758BD47C}"/>
              </a:ext>
            </a:extLst>
          </p:cNvPr>
          <p:cNvPicPr>
            <a:picLocks noChangeAspect="1"/>
          </p:cNvPicPr>
          <p:nvPr/>
        </p:nvPicPr>
        <p:blipFill rotWithShape="1">
          <a:blip r:embed="rId3"/>
          <a:srcRect b="3668"/>
          <a:stretch/>
        </p:blipFill>
        <p:spPr>
          <a:xfrm>
            <a:off x="2296161" y="1470025"/>
            <a:ext cx="7511630" cy="3909805"/>
          </a:xfrm>
          <a:prstGeom prst="rect">
            <a:avLst/>
          </a:prstGeom>
          <a:noFill/>
          <a:ln>
            <a:noFill/>
          </a:ln>
          <a:effectLst/>
        </p:spPr>
      </p:pic>
    </p:spTree>
    <p:extLst>
      <p:ext uri="{BB962C8B-B14F-4D97-AF65-F5344CB8AC3E}">
        <p14:creationId xmlns:p14="http://schemas.microsoft.com/office/powerpoint/2010/main" val="32364135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platzhalter 1">
            <a:extLst>
              <a:ext uri="{FF2B5EF4-FFF2-40B4-BE49-F238E27FC236}">
                <a16:creationId xmlns:a16="http://schemas.microsoft.com/office/drawing/2014/main" id="{75DFB9CE-0D10-658A-F749-65EB4E0E0C4D}"/>
              </a:ext>
            </a:extLst>
          </p:cNvPr>
          <p:cNvSpPr txBox="1">
            <a:spLocks/>
          </p:cNvSpPr>
          <p:nvPr/>
        </p:nvSpPr>
        <p:spPr>
          <a:xfrm>
            <a:off x="6096000" y="1625954"/>
            <a:ext cx="5645493" cy="4429125"/>
          </a:xfrm>
          <a:prstGeom prst="rect">
            <a:avLst/>
          </a:prstGeom>
          <a:solidFill>
            <a:srgbClr val="F5F6F0"/>
          </a:solidFill>
        </p:spPr>
        <p:txBody>
          <a:bodyPr vert="horz" lIns="91440" tIns="45720" rIns="91440" bIns="45720" rtlCol="0">
            <a:normAutofit/>
          </a:bodyPr>
          <a:lstStyle>
            <a:lvl1pPr marL="0" indent="0" algn="l" defTabSz="914400" rtl="0" eaLnBrk="1" latinLnBrk="0" hangingPunct="1">
              <a:lnSpc>
                <a:spcPct val="150000"/>
              </a:lnSpc>
              <a:spcBef>
                <a:spcPts val="1000"/>
              </a:spcBef>
              <a:buFontTx/>
              <a:buNone/>
              <a:defRPr sz="1800" kern="1200" spc="100" baseline="0">
                <a:solidFill>
                  <a:srgbClr val="0F2639"/>
                </a:solidFill>
                <a:latin typeface="Arial" panose="020B0604020202020204" pitchFamily="34" charset="0"/>
                <a:ea typeface="Arial" panose="020B0604020202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rgbClr val="0F2639"/>
                </a:solidFill>
                <a:latin typeface="Arial" panose="020B0604020202020204" pitchFamily="34" charset="0"/>
                <a:ea typeface="Merriweather 24pt Light" pitchFamily="2" charset="0"/>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rgbClr val="0F2639"/>
                </a:solidFill>
                <a:latin typeface="Arial" panose="020B0604020202020204" pitchFamily="34" charset="0"/>
                <a:ea typeface="Merriweather 24pt Light" pitchFamily="2" charset="0"/>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F2639"/>
                </a:solidFill>
                <a:latin typeface="Arial" panose="020B0604020202020204" pitchFamily="34" charset="0"/>
                <a:ea typeface="Merriweather 24pt Light" pitchFamily="2" charset="0"/>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F2639"/>
                </a:solidFill>
                <a:latin typeface="Arial" panose="020B0604020202020204" pitchFamily="34" charset="0"/>
                <a:ea typeface="Merriweather 24pt Light" pitchFamily="2"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b="1" dirty="0"/>
              <a:t>Newsletter „Kirche der Zukunft“</a:t>
            </a:r>
          </a:p>
          <a:p>
            <a:pPr>
              <a:lnSpc>
                <a:spcPct val="100000"/>
              </a:lnSpc>
            </a:pPr>
            <a:r>
              <a:rPr lang="de-DE" sz="1400" b="1" dirty="0"/>
              <a:t>			 </a:t>
            </a:r>
            <a:br>
              <a:rPr lang="de-DE" sz="1400" b="1" dirty="0"/>
            </a:br>
            <a:r>
              <a:rPr lang="de-DE" sz="1400" b="1" dirty="0"/>
              <a:t>			 kirche-der-zukunft.drs.de/ 			 </a:t>
            </a:r>
            <a:r>
              <a:rPr lang="de-DE" sz="1400" b="1" dirty="0" err="1"/>
              <a:t>newsletter</a:t>
            </a:r>
            <a:endParaRPr lang="de-DE" sz="1400" b="1" dirty="0"/>
          </a:p>
          <a:p>
            <a:pPr>
              <a:lnSpc>
                <a:spcPct val="100000"/>
              </a:lnSpc>
            </a:pPr>
            <a:endParaRPr lang="de-DE" dirty="0"/>
          </a:p>
          <a:p>
            <a:pPr>
              <a:lnSpc>
                <a:spcPct val="100000"/>
              </a:lnSpc>
            </a:pPr>
            <a:r>
              <a:rPr lang="de-DE" b="1" dirty="0"/>
              <a:t>Regionalkonferenzen</a:t>
            </a:r>
          </a:p>
          <a:p>
            <a:pPr>
              <a:lnSpc>
                <a:spcPct val="100000"/>
              </a:lnSpc>
            </a:pPr>
            <a:r>
              <a:rPr lang="de-DE" sz="1400" b="1" dirty="0"/>
              <a:t>							    kirche-der-zukunft.drs.de/ </a:t>
            </a:r>
            <a:br>
              <a:rPr lang="de-DE" sz="1400" b="1" dirty="0"/>
            </a:br>
            <a:r>
              <a:rPr lang="de-DE" sz="1400" b="1" dirty="0"/>
              <a:t>		    </a:t>
            </a:r>
            <a:r>
              <a:rPr lang="de-DE" sz="1400" b="1" dirty="0" err="1"/>
              <a:t>termine</a:t>
            </a:r>
            <a:endParaRPr lang="de-DE" sz="1400" b="1" dirty="0"/>
          </a:p>
        </p:txBody>
      </p:sp>
      <p:pic>
        <p:nvPicPr>
          <p:cNvPr id="16" name="Grafik 15" descr="Ein Bild, das Text, Screenshot, Schrift, Logo enthält.&#10;&#10;KI-generierte Inhalte können fehlerhaft sein.">
            <a:hlinkClick r:id="rId3"/>
            <a:extLst>
              <a:ext uri="{FF2B5EF4-FFF2-40B4-BE49-F238E27FC236}">
                <a16:creationId xmlns:a16="http://schemas.microsoft.com/office/drawing/2014/main" id="{274F6B8D-A7B0-3757-B3AA-5E843573CA8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81171" y="2188949"/>
            <a:ext cx="1678756" cy="900000"/>
          </a:xfrm>
          <a:prstGeom prst="rect">
            <a:avLst/>
          </a:prstGeom>
          <a:ln>
            <a:solidFill>
              <a:schemeClr val="tx1"/>
            </a:solidFill>
          </a:ln>
        </p:spPr>
      </p:pic>
      <p:sp>
        <p:nvSpPr>
          <p:cNvPr id="2" name="Textplatzhalter 1">
            <a:extLst>
              <a:ext uri="{FF2B5EF4-FFF2-40B4-BE49-F238E27FC236}">
                <a16:creationId xmlns:a16="http://schemas.microsoft.com/office/drawing/2014/main" id="{202C44A1-966B-291F-7F5D-E5D323D4DC33}"/>
              </a:ext>
            </a:extLst>
          </p:cNvPr>
          <p:cNvSpPr>
            <a:spLocks noGrp="1"/>
          </p:cNvSpPr>
          <p:nvPr>
            <p:ph type="body" sz="quarter" idx="10"/>
          </p:nvPr>
        </p:nvSpPr>
        <p:spPr>
          <a:xfrm>
            <a:off x="450506" y="1625955"/>
            <a:ext cx="5438263" cy="4429125"/>
          </a:xfrm>
        </p:spPr>
        <p:txBody>
          <a:bodyPr>
            <a:normAutofit/>
          </a:bodyPr>
          <a:lstStyle/>
          <a:p>
            <a:r>
              <a:rPr lang="de-DE" sz="2000" b="1" dirty="0"/>
              <a:t>Für Fragen und Anregungen</a:t>
            </a:r>
            <a:br>
              <a:rPr lang="de-DE" sz="2000" b="1" dirty="0"/>
            </a:br>
            <a:r>
              <a:rPr lang="de-DE" dirty="0"/>
              <a:t>E-Mail: beteiligung-kirche-der-zukunft@drs.de</a:t>
            </a:r>
          </a:p>
          <a:p>
            <a:pPr>
              <a:lnSpc>
                <a:spcPct val="100000"/>
              </a:lnSpc>
            </a:pPr>
            <a:r>
              <a:rPr lang="de-DE" b="1" dirty="0"/>
              <a:t>Websites</a:t>
            </a:r>
            <a:br>
              <a:rPr lang="de-DE" dirty="0"/>
            </a:br>
            <a:r>
              <a:rPr lang="de-DE" dirty="0"/>
              <a:t>			</a:t>
            </a:r>
            <a:br>
              <a:rPr lang="de-DE" dirty="0"/>
            </a:br>
            <a:r>
              <a:rPr lang="de-DE" dirty="0"/>
              <a:t>			</a:t>
            </a:r>
            <a:r>
              <a:rPr lang="de-DE" sz="1400" b="1" dirty="0"/>
              <a:t>seelsorge-neue-				strukturen.drs.de</a:t>
            </a:r>
          </a:p>
          <a:p>
            <a:pPr>
              <a:lnSpc>
                <a:spcPct val="100000"/>
              </a:lnSpc>
            </a:pPr>
            <a:r>
              <a:rPr lang="de-DE" sz="1400" b="1" dirty="0"/>
              <a:t>			</a:t>
            </a:r>
          </a:p>
          <a:p>
            <a:pPr>
              <a:lnSpc>
                <a:spcPct val="100000"/>
              </a:lnSpc>
            </a:pPr>
            <a:r>
              <a:rPr lang="de-DE" sz="1400" b="1" dirty="0"/>
              <a:t>			kirche-der-zukunft.drs.de      																		</a:t>
            </a:r>
          </a:p>
          <a:p>
            <a:pPr>
              <a:lnSpc>
                <a:spcPct val="100000"/>
              </a:lnSpc>
            </a:pPr>
            <a:r>
              <a:rPr lang="de-DE" sz="1400" b="1" dirty="0"/>
              <a:t>			drs.de</a:t>
            </a:r>
          </a:p>
        </p:txBody>
      </p:sp>
      <p:sp>
        <p:nvSpPr>
          <p:cNvPr id="3" name="Foliennummernplatzhalter 2">
            <a:extLst>
              <a:ext uri="{FF2B5EF4-FFF2-40B4-BE49-F238E27FC236}">
                <a16:creationId xmlns:a16="http://schemas.microsoft.com/office/drawing/2014/main" id="{E8833739-7A06-4904-9EE1-10D97411C5EE}"/>
              </a:ext>
            </a:extLst>
          </p:cNvPr>
          <p:cNvSpPr>
            <a:spLocks noGrp="1"/>
          </p:cNvSpPr>
          <p:nvPr>
            <p:ph type="sldNum" sz="quarter" idx="4"/>
          </p:nvPr>
        </p:nvSpPr>
        <p:spPr/>
        <p:txBody>
          <a:bodyPr/>
          <a:lstStyle/>
          <a:p>
            <a:fld id="{86A5E7C0-A5B8-44DC-8DD7-3161616E7472}" type="datetime4">
              <a:rPr lang="de-DE" smtClean="0"/>
              <a:pPr/>
              <a:t>27. Januar 2026</a:t>
            </a:fld>
            <a:r>
              <a:rPr lang="de-DE"/>
              <a:t> | </a:t>
            </a:r>
            <a:fld id="{4A60C599-1F92-4E85-8393-825363EE31EB}" type="slidenum">
              <a:rPr lang="de-DE" smtClean="0"/>
              <a:pPr/>
              <a:t>32</a:t>
            </a:fld>
            <a:endParaRPr lang="de-DE" dirty="0"/>
          </a:p>
        </p:txBody>
      </p:sp>
      <p:sp>
        <p:nvSpPr>
          <p:cNvPr id="4" name="Titel 3">
            <a:extLst>
              <a:ext uri="{FF2B5EF4-FFF2-40B4-BE49-F238E27FC236}">
                <a16:creationId xmlns:a16="http://schemas.microsoft.com/office/drawing/2014/main" id="{276D07F9-8938-A01D-89FC-9788AA86CAED}"/>
              </a:ext>
            </a:extLst>
          </p:cNvPr>
          <p:cNvSpPr>
            <a:spLocks noGrp="1"/>
          </p:cNvSpPr>
          <p:nvPr>
            <p:ph type="title"/>
          </p:nvPr>
        </p:nvSpPr>
        <p:spPr/>
        <p:txBody>
          <a:bodyPr/>
          <a:lstStyle/>
          <a:p>
            <a:r>
              <a:rPr lang="de-DE" dirty="0"/>
              <a:t>Bleiben Sie informiert</a:t>
            </a:r>
          </a:p>
        </p:txBody>
      </p:sp>
      <p:pic>
        <p:nvPicPr>
          <p:cNvPr id="18" name="Grafik 17" descr="Ein Bild, das Grafiken, Schrift, Grafikdesign, Logo enthält.&#10;&#10;KI-generierte Inhalte können fehlerhaft sein.">
            <a:hlinkClick r:id="rId5"/>
            <a:extLst>
              <a:ext uri="{FF2B5EF4-FFF2-40B4-BE49-F238E27FC236}">
                <a16:creationId xmlns:a16="http://schemas.microsoft.com/office/drawing/2014/main" id="{E834F22A-B240-815E-4248-316A2C20D179}"/>
              </a:ext>
            </a:extLst>
          </p:cNvPr>
          <p:cNvPicPr>
            <a:picLocks noChangeAspect="1"/>
          </p:cNvPicPr>
          <p:nvPr/>
        </p:nvPicPr>
        <p:blipFill>
          <a:blip r:embed="rId6">
            <a:extLst>
              <a:ext uri="{28A0092B-C50C-407E-A947-70E740481C1C}">
                <a14:useLocalDpi xmlns:a14="http://schemas.microsoft.com/office/drawing/2010/main" val="0"/>
              </a:ext>
            </a:extLst>
          </a:blip>
          <a:srcRect b="7562"/>
          <a:stretch/>
        </p:blipFill>
        <p:spPr>
          <a:xfrm>
            <a:off x="554033" y="3999967"/>
            <a:ext cx="1303221" cy="813156"/>
          </a:xfrm>
          <a:prstGeom prst="rect">
            <a:avLst/>
          </a:prstGeom>
        </p:spPr>
      </p:pic>
      <p:pic>
        <p:nvPicPr>
          <p:cNvPr id="22" name="Grafik 21" descr="Ein Bild, das Symbol, Schrift, Logo, gelb enthält.&#10;&#10;KI-generierte Inhalte können fehlerhaft sein.">
            <a:hlinkClick r:id="rId7"/>
            <a:extLst>
              <a:ext uri="{FF2B5EF4-FFF2-40B4-BE49-F238E27FC236}">
                <a16:creationId xmlns:a16="http://schemas.microsoft.com/office/drawing/2014/main" id="{67E7DB0D-80CD-4324-66BC-1AD25EFA663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54034" y="5127749"/>
            <a:ext cx="1303220" cy="576268"/>
          </a:xfrm>
          <a:prstGeom prst="rect">
            <a:avLst/>
          </a:prstGeom>
        </p:spPr>
      </p:pic>
      <p:pic>
        <p:nvPicPr>
          <p:cNvPr id="24" name="Grafik 23" descr="Ein Bild, das Grafiken, Schrift, Logo, Grafikdesign enthält.&#10;&#10;KI-generierte Inhalte können fehlerhaft sein.">
            <a:hlinkClick r:id="rId9" action="ppaction://hlinkfile"/>
            <a:extLst>
              <a:ext uri="{FF2B5EF4-FFF2-40B4-BE49-F238E27FC236}">
                <a16:creationId xmlns:a16="http://schemas.microsoft.com/office/drawing/2014/main" id="{D9194DFC-4933-754C-83F6-B949DBF6D46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54032" y="3033762"/>
            <a:ext cx="1303221" cy="813156"/>
          </a:xfrm>
          <a:prstGeom prst="rect">
            <a:avLst/>
          </a:prstGeom>
        </p:spPr>
      </p:pic>
      <p:pic>
        <p:nvPicPr>
          <p:cNvPr id="6" name="Grafik 5" descr="Ein Bild, das Muster, Quadrat, Symmetrie, Rechteck enthält.&#10;&#10;KI-generierte Inhalte können fehlerhaft sein.">
            <a:extLst>
              <a:ext uri="{FF2B5EF4-FFF2-40B4-BE49-F238E27FC236}">
                <a16:creationId xmlns:a16="http://schemas.microsoft.com/office/drawing/2014/main" id="{0D3ABBAE-41EA-657C-1DCC-7A894DA1B23F}"/>
              </a:ext>
            </a:extLst>
          </p:cNvPr>
          <p:cNvPicPr>
            <a:picLocks noChangeAspect="1"/>
          </p:cNvPicPr>
          <p:nvPr/>
        </p:nvPicPr>
        <p:blipFill>
          <a:blip r:embed="rId11">
            <a:extLst>
              <a:ext uri="{28A0092B-C50C-407E-A947-70E740481C1C}">
                <a14:useLocalDpi xmlns:a14="http://schemas.microsoft.com/office/drawing/2010/main" val="0"/>
              </a:ext>
            </a:extLst>
          </a:blip>
          <a:srcRect l="6588" t="6828" r="6515" b="6611"/>
          <a:stretch/>
        </p:blipFill>
        <p:spPr>
          <a:xfrm>
            <a:off x="1958707" y="5027523"/>
            <a:ext cx="903494" cy="900000"/>
          </a:xfrm>
          <a:prstGeom prst="rect">
            <a:avLst/>
          </a:prstGeom>
        </p:spPr>
      </p:pic>
      <p:pic>
        <p:nvPicPr>
          <p:cNvPr id="10" name="Grafik 9" descr="Ein Bild, das Muster, Quadrat, Pixel, Design enthält.&#10;&#10;KI-generierte Inhalte können fehlerhaft sein.">
            <a:extLst>
              <a:ext uri="{FF2B5EF4-FFF2-40B4-BE49-F238E27FC236}">
                <a16:creationId xmlns:a16="http://schemas.microsoft.com/office/drawing/2014/main" id="{D7DB09BB-E47A-67F5-6968-CC6D1D9C87AA}"/>
              </a:ext>
            </a:extLst>
          </p:cNvPr>
          <p:cNvPicPr>
            <a:picLocks noChangeAspect="1"/>
          </p:cNvPicPr>
          <p:nvPr/>
        </p:nvPicPr>
        <p:blipFill>
          <a:blip r:embed="rId12">
            <a:extLst>
              <a:ext uri="{28A0092B-C50C-407E-A947-70E740481C1C}">
                <a14:useLocalDpi xmlns:a14="http://schemas.microsoft.com/office/drawing/2010/main" val="0"/>
              </a:ext>
            </a:extLst>
          </a:blip>
          <a:srcRect l="5972" t="5972" r="5972" b="5972"/>
          <a:stretch/>
        </p:blipFill>
        <p:spPr>
          <a:xfrm>
            <a:off x="1962201" y="3999967"/>
            <a:ext cx="900000" cy="900000"/>
          </a:xfrm>
          <a:prstGeom prst="rect">
            <a:avLst/>
          </a:prstGeom>
        </p:spPr>
      </p:pic>
      <p:pic>
        <p:nvPicPr>
          <p:cNvPr id="12" name="Grafik 11" descr="Ein Bild, das Muster, Quadrat, Symmetrie, Kunst enthält.&#10;&#10;KI-generierte Inhalte können fehlerhaft sein.">
            <a:extLst>
              <a:ext uri="{FF2B5EF4-FFF2-40B4-BE49-F238E27FC236}">
                <a16:creationId xmlns:a16="http://schemas.microsoft.com/office/drawing/2014/main" id="{76561D86-71DE-C8F7-1ED4-619B6DC48ED3}"/>
              </a:ext>
            </a:extLst>
          </p:cNvPr>
          <p:cNvPicPr>
            <a:picLocks noChangeAspect="1"/>
          </p:cNvPicPr>
          <p:nvPr/>
        </p:nvPicPr>
        <p:blipFill>
          <a:blip r:embed="rId13">
            <a:extLst>
              <a:ext uri="{28A0092B-C50C-407E-A947-70E740481C1C}">
                <a14:useLocalDpi xmlns:a14="http://schemas.microsoft.com/office/drawing/2010/main" val="0"/>
              </a:ext>
            </a:extLst>
          </a:blip>
          <a:srcRect l="5973" t="5833" r="5833" b="6111"/>
          <a:stretch/>
        </p:blipFill>
        <p:spPr>
          <a:xfrm>
            <a:off x="1970139" y="2972410"/>
            <a:ext cx="901420" cy="900000"/>
          </a:xfrm>
          <a:prstGeom prst="rect">
            <a:avLst/>
          </a:prstGeom>
        </p:spPr>
      </p:pic>
      <p:pic>
        <p:nvPicPr>
          <p:cNvPr id="14" name="Grafik 13" descr="Ein Bild, das Muster, Quadrat, Symmetrie, Design enthält.&#10;&#10;KI-generierte Inhalte können fehlerhaft sein.">
            <a:extLst>
              <a:ext uri="{FF2B5EF4-FFF2-40B4-BE49-F238E27FC236}">
                <a16:creationId xmlns:a16="http://schemas.microsoft.com/office/drawing/2014/main" id="{75CBC294-E384-3370-068E-5F7D08A6CDA0}"/>
              </a:ext>
            </a:extLst>
          </p:cNvPr>
          <p:cNvPicPr>
            <a:picLocks noChangeAspect="1"/>
          </p:cNvPicPr>
          <p:nvPr/>
        </p:nvPicPr>
        <p:blipFill>
          <a:blip r:embed="rId14">
            <a:extLst>
              <a:ext uri="{28A0092B-C50C-407E-A947-70E740481C1C}">
                <a14:useLocalDpi xmlns:a14="http://schemas.microsoft.com/office/drawing/2010/main" val="0"/>
              </a:ext>
            </a:extLst>
          </a:blip>
          <a:srcRect l="5218" t="5416" r="5060" b="5416"/>
          <a:stretch/>
        </p:blipFill>
        <p:spPr>
          <a:xfrm>
            <a:off x="7960852" y="2188949"/>
            <a:ext cx="905608" cy="900000"/>
          </a:xfrm>
          <a:prstGeom prst="rect">
            <a:avLst/>
          </a:prstGeom>
        </p:spPr>
      </p:pic>
      <p:pic>
        <p:nvPicPr>
          <p:cNvPr id="19" name="Grafik 18" descr="Ein Bild, das Muster, Quadrat, Symmetrie, Pixel enthält.&#10;&#10;KI-generierte Inhalte können fehlerhaft sein.">
            <a:extLst>
              <a:ext uri="{FF2B5EF4-FFF2-40B4-BE49-F238E27FC236}">
                <a16:creationId xmlns:a16="http://schemas.microsoft.com/office/drawing/2014/main" id="{2EB54D77-93A9-51F5-19CB-B4909CF5134E}"/>
              </a:ext>
            </a:extLst>
          </p:cNvPr>
          <p:cNvPicPr>
            <a:picLocks noChangeAspect="1"/>
          </p:cNvPicPr>
          <p:nvPr/>
        </p:nvPicPr>
        <p:blipFill>
          <a:blip r:embed="rId15">
            <a:extLst>
              <a:ext uri="{28A0092B-C50C-407E-A947-70E740481C1C}">
                <a14:useLocalDpi xmlns:a14="http://schemas.microsoft.com/office/drawing/2010/main" val="0"/>
              </a:ext>
            </a:extLst>
          </a:blip>
          <a:srcRect l="5833" t="5833" r="5972" b="5973"/>
          <a:stretch/>
        </p:blipFill>
        <p:spPr>
          <a:xfrm>
            <a:off x="7166342" y="3769052"/>
            <a:ext cx="900000" cy="900000"/>
          </a:xfrm>
          <a:prstGeom prst="rect">
            <a:avLst/>
          </a:prstGeom>
        </p:spPr>
      </p:pic>
      <p:pic>
        <p:nvPicPr>
          <p:cNvPr id="7" name="Grafik 6" descr="Ein Bild, das Symbol, Screenshot, Quadrat, Grafiken enthält.&#10;&#10;KI-generierte Inhalte können fehlerhaft sein.">
            <a:hlinkClick r:id="rId16"/>
            <a:extLst>
              <a:ext uri="{FF2B5EF4-FFF2-40B4-BE49-F238E27FC236}">
                <a16:creationId xmlns:a16="http://schemas.microsoft.com/office/drawing/2014/main" id="{FE0E8BED-3797-CF64-1023-62930616CFB9}"/>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6181171" y="3769052"/>
            <a:ext cx="900000" cy="900000"/>
          </a:xfrm>
          <a:prstGeom prst="rect">
            <a:avLst/>
          </a:prstGeom>
        </p:spPr>
      </p:pic>
    </p:spTree>
    <p:extLst>
      <p:ext uri="{BB962C8B-B14F-4D97-AF65-F5344CB8AC3E}">
        <p14:creationId xmlns:p14="http://schemas.microsoft.com/office/powerpoint/2010/main" val="152681059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DB6ACA0-0BDF-9AC8-EC0C-CF022DAC31A6}"/>
              </a:ext>
            </a:extLst>
          </p:cNvPr>
          <p:cNvSpPr>
            <a:spLocks noGrp="1"/>
          </p:cNvSpPr>
          <p:nvPr>
            <p:ph type="title"/>
          </p:nvPr>
        </p:nvSpPr>
        <p:spPr>
          <a:xfrm>
            <a:off x="5234229" y="2655038"/>
            <a:ext cx="1723549" cy="901593"/>
          </a:xfrm>
        </p:spPr>
        <p:txBody>
          <a:bodyPr/>
          <a:lstStyle/>
          <a:p>
            <a:r>
              <a:rPr lang="de-DE" dirty="0"/>
              <a:t>Danke</a:t>
            </a:r>
          </a:p>
        </p:txBody>
      </p:sp>
      <p:sp>
        <p:nvSpPr>
          <p:cNvPr id="3" name="Foliennummernplatzhalter 2">
            <a:extLst>
              <a:ext uri="{FF2B5EF4-FFF2-40B4-BE49-F238E27FC236}">
                <a16:creationId xmlns:a16="http://schemas.microsoft.com/office/drawing/2014/main" id="{2B3FFF44-A62B-E28C-3D8B-D5A2E62F2777}"/>
              </a:ext>
            </a:extLst>
          </p:cNvPr>
          <p:cNvSpPr>
            <a:spLocks noGrp="1"/>
          </p:cNvSpPr>
          <p:nvPr>
            <p:ph type="sldNum" sz="quarter" idx="4"/>
          </p:nvPr>
        </p:nvSpPr>
        <p:spPr/>
        <p:txBody>
          <a:bodyPr/>
          <a:lstStyle/>
          <a:p>
            <a:fld id="{86A5E7C0-A5B8-44DC-8DD7-3161616E7472}" type="datetime4">
              <a:rPr lang="de-DE" smtClean="0"/>
              <a:pPr/>
              <a:t>27. Januar 2026</a:t>
            </a:fld>
            <a:r>
              <a:rPr lang="de-DE"/>
              <a:t> | </a:t>
            </a:r>
            <a:fld id="{4A60C599-1F92-4E85-8393-825363EE31EB}" type="slidenum">
              <a:rPr lang="de-DE" smtClean="0"/>
              <a:pPr/>
              <a:t>33</a:t>
            </a:fld>
            <a:endParaRPr lang="de-DE" dirty="0"/>
          </a:p>
        </p:txBody>
      </p:sp>
      <p:sp>
        <p:nvSpPr>
          <p:cNvPr id="7" name="Textfeld 6">
            <a:extLst>
              <a:ext uri="{FF2B5EF4-FFF2-40B4-BE49-F238E27FC236}">
                <a16:creationId xmlns:a16="http://schemas.microsoft.com/office/drawing/2014/main" id="{6956BD32-6EBE-31BB-9D6F-43D23710CF89}"/>
              </a:ext>
            </a:extLst>
          </p:cNvPr>
          <p:cNvSpPr txBox="1"/>
          <p:nvPr/>
        </p:nvSpPr>
        <p:spPr>
          <a:xfrm>
            <a:off x="552450" y="4533900"/>
            <a:ext cx="11087100" cy="1323439"/>
          </a:xfrm>
          <a:prstGeom prst="rect">
            <a:avLst/>
          </a:prstGeom>
          <a:noFill/>
        </p:spPr>
        <p:txBody>
          <a:bodyPr wrap="square" rtlCol="0">
            <a:spAutoFit/>
          </a:bodyPr>
          <a:lstStyle/>
          <a:p>
            <a:pPr algn="ctr"/>
            <a:r>
              <a:rPr lang="de-DE" sz="4000" b="1" dirty="0">
                <a:solidFill>
                  <a:srgbClr val="0F2639"/>
                </a:solidFill>
                <a:latin typeface="Arial" panose="020B0604020202020204" pitchFamily="34" charset="0"/>
                <a:cs typeface="Arial" panose="020B0604020202020204" pitchFamily="34" charset="0"/>
              </a:rPr>
              <a:t>für Ihr Interesse und Ihre Beteiligung </a:t>
            </a:r>
          </a:p>
          <a:p>
            <a:pPr algn="ctr"/>
            <a:r>
              <a:rPr lang="de-DE" sz="4000" b="1" dirty="0">
                <a:solidFill>
                  <a:srgbClr val="0F2639"/>
                </a:solidFill>
                <a:latin typeface="Arial" panose="020B0604020202020204" pitchFamily="34" charset="0"/>
                <a:cs typeface="Arial" panose="020B0604020202020204" pitchFamily="34" charset="0"/>
              </a:rPr>
              <a:t>an unserer Kirche der Zukunft!</a:t>
            </a:r>
          </a:p>
        </p:txBody>
      </p:sp>
      <p:pic>
        <p:nvPicPr>
          <p:cNvPr id="9" name="Grafik 8" descr="Ein Bild, das Schwarz, Dunkelheit enthält.&#10;&#10;KI-generierte Inhalte können fehlerhaft sein.">
            <a:extLst>
              <a:ext uri="{FF2B5EF4-FFF2-40B4-BE49-F238E27FC236}">
                <a16:creationId xmlns:a16="http://schemas.microsoft.com/office/drawing/2014/main" id="{3916E907-A764-B901-A016-3AF2D237CD7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89399" y="1200613"/>
            <a:ext cx="2106524" cy="3228777"/>
          </a:xfrm>
          <a:prstGeom prst="rect">
            <a:avLst/>
          </a:prstGeom>
        </p:spPr>
      </p:pic>
      <p:pic>
        <p:nvPicPr>
          <p:cNvPr id="11" name="Grafik 10" descr="Ein Bild, das Schwarz, Dunkelheit enthält.&#10;&#10;KI-generierte Inhalte können fehlerhaft sein.">
            <a:extLst>
              <a:ext uri="{FF2B5EF4-FFF2-40B4-BE49-F238E27FC236}">
                <a16:creationId xmlns:a16="http://schemas.microsoft.com/office/drawing/2014/main" id="{A5CC73BC-4266-4CB8-B02D-06446062D5F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99628" y="1786892"/>
            <a:ext cx="2002973" cy="2002973"/>
          </a:xfrm>
          <a:prstGeom prst="rect">
            <a:avLst/>
          </a:prstGeom>
        </p:spPr>
      </p:pic>
    </p:spTree>
    <p:extLst>
      <p:ext uri="{BB962C8B-B14F-4D97-AF65-F5344CB8AC3E}">
        <p14:creationId xmlns:p14="http://schemas.microsoft.com/office/powerpoint/2010/main" val="127650163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FD52BD75-C20D-645D-1B35-82902EFCABCB}"/>
              </a:ext>
            </a:extLst>
          </p:cNvPr>
          <p:cNvSpPr>
            <a:spLocks noGrp="1"/>
          </p:cNvSpPr>
          <p:nvPr>
            <p:ph type="body" sz="quarter" idx="10"/>
          </p:nvPr>
        </p:nvSpPr>
        <p:spPr/>
        <p:txBody>
          <a:bodyPr>
            <a:normAutofit fontScale="77500" lnSpcReduction="20000"/>
          </a:bodyPr>
          <a:lstStyle/>
          <a:p>
            <a:pPr>
              <a:lnSpc>
                <a:spcPct val="170000"/>
              </a:lnSpc>
            </a:pPr>
            <a:r>
              <a:rPr lang="de-DE" dirty="0"/>
              <a:t>Die Informationen wurden im Rahmen des Transformationsprozesses „Kirche der Zukunft“ der Diözese Rottenburg-Stuttgart entwickelt. </a:t>
            </a:r>
            <a:br>
              <a:rPr lang="de-DE" dirty="0"/>
            </a:br>
            <a:r>
              <a:rPr lang="de-DE" dirty="0"/>
              <a:t>Die Inhalte sind ausschließlich für interne Zwecke im Rahmen dieses Prozesses bestimmt und dürfen ohne ausdrückliche Zustimmung der Verantwortlichen nicht für andere Zwecke verwendet, vervielfältigt oder weitergegeben werden. </a:t>
            </a:r>
          </a:p>
          <a:p>
            <a:pPr>
              <a:lnSpc>
                <a:spcPct val="170000"/>
              </a:lnSpc>
            </a:pPr>
            <a:r>
              <a:rPr lang="de-DE" dirty="0"/>
              <a:t>Icons: Diözese Rottenburg-Stuttgart / </a:t>
            </a:r>
            <a:r>
              <a:rPr lang="de-DE" dirty="0" err="1"/>
              <a:t>Freepik</a:t>
            </a:r>
            <a:endParaRPr lang="de-DE" dirty="0"/>
          </a:p>
          <a:p>
            <a:pPr>
              <a:lnSpc>
                <a:spcPct val="170000"/>
              </a:lnSpc>
            </a:pPr>
            <a:endParaRPr lang="de-DE" dirty="0"/>
          </a:p>
          <a:p>
            <a:pPr>
              <a:lnSpc>
                <a:spcPct val="170000"/>
              </a:lnSpc>
            </a:pPr>
            <a:r>
              <a:rPr lang="de-DE" sz="1700" i="1" dirty="0"/>
              <a:t>@ Diözese Rottenburg Stuttgart, </a:t>
            </a:r>
            <a:r>
              <a:rPr lang="de-DE" sz="1700" i="1" dirty="0" err="1"/>
              <a:t>K.d.ö.R</a:t>
            </a:r>
            <a:r>
              <a:rPr lang="de-DE" sz="1700" i="1" dirty="0"/>
              <a:t>. 2025</a:t>
            </a:r>
            <a:br>
              <a:rPr lang="de-DE" sz="1700" i="1" dirty="0"/>
            </a:br>
            <a:r>
              <a:rPr lang="de-DE" sz="1700" i="1" dirty="0"/>
              <a:t>Vertreten durch: </a:t>
            </a:r>
            <a:br>
              <a:rPr lang="de-DE" sz="1700" i="1" dirty="0"/>
            </a:br>
            <a:r>
              <a:rPr lang="de-DE" sz="1700" i="1" dirty="0"/>
              <a:t>Generalvikar Dr. Clemens </a:t>
            </a:r>
            <a:r>
              <a:rPr lang="de-DE" sz="1700" i="1" dirty="0" err="1"/>
              <a:t>Stroppel</a:t>
            </a:r>
            <a:br>
              <a:rPr lang="de-DE" sz="1700" i="1" dirty="0"/>
            </a:br>
            <a:r>
              <a:rPr lang="de-DE" sz="1700" i="1" dirty="0"/>
              <a:t>Eugen-Bolz-Platz 1</a:t>
            </a:r>
            <a:br>
              <a:rPr lang="de-DE" sz="1700" i="1" dirty="0"/>
            </a:br>
            <a:r>
              <a:rPr lang="de-DE" sz="1700" i="1" dirty="0"/>
              <a:t>72108 Rottenburg am Neckar</a:t>
            </a:r>
            <a:br>
              <a:rPr lang="de-DE" sz="1700" i="1" dirty="0"/>
            </a:br>
            <a:r>
              <a:rPr lang="de-DE" sz="1700" i="1" dirty="0"/>
              <a:t>Tel.: 07474/169-0</a:t>
            </a:r>
          </a:p>
        </p:txBody>
      </p:sp>
      <p:sp>
        <p:nvSpPr>
          <p:cNvPr id="3" name="Foliennummernplatzhalter 2">
            <a:extLst>
              <a:ext uri="{FF2B5EF4-FFF2-40B4-BE49-F238E27FC236}">
                <a16:creationId xmlns:a16="http://schemas.microsoft.com/office/drawing/2014/main" id="{46F136BD-F401-65FC-D496-B1387AB63DB9}"/>
              </a:ext>
            </a:extLst>
          </p:cNvPr>
          <p:cNvSpPr>
            <a:spLocks noGrp="1"/>
          </p:cNvSpPr>
          <p:nvPr>
            <p:ph type="sldNum" sz="quarter" idx="4"/>
          </p:nvPr>
        </p:nvSpPr>
        <p:spPr/>
        <p:txBody>
          <a:bodyPr/>
          <a:lstStyle/>
          <a:p>
            <a:fld id="{86A5E7C0-A5B8-44DC-8DD7-3161616E7472}" type="datetime4">
              <a:rPr lang="de-DE" smtClean="0"/>
              <a:pPr/>
              <a:t>27. Januar 2026</a:t>
            </a:fld>
            <a:r>
              <a:rPr lang="de-DE" dirty="0"/>
              <a:t> | </a:t>
            </a:r>
            <a:fld id="{4A60C599-1F92-4E85-8393-825363EE31EB}" type="slidenum">
              <a:rPr lang="de-DE" smtClean="0"/>
              <a:pPr/>
              <a:t>34</a:t>
            </a:fld>
            <a:endParaRPr lang="de-DE" dirty="0"/>
          </a:p>
        </p:txBody>
      </p:sp>
      <p:sp>
        <p:nvSpPr>
          <p:cNvPr id="4" name="Titel 3">
            <a:extLst>
              <a:ext uri="{FF2B5EF4-FFF2-40B4-BE49-F238E27FC236}">
                <a16:creationId xmlns:a16="http://schemas.microsoft.com/office/drawing/2014/main" id="{9BD88FFD-4DB0-CF67-3D5A-464C367847D5}"/>
              </a:ext>
            </a:extLst>
          </p:cNvPr>
          <p:cNvSpPr>
            <a:spLocks noGrp="1"/>
          </p:cNvSpPr>
          <p:nvPr>
            <p:ph type="title"/>
          </p:nvPr>
        </p:nvSpPr>
        <p:spPr>
          <a:xfrm>
            <a:off x="450506" y="594434"/>
            <a:ext cx="9734894" cy="507831"/>
          </a:xfrm>
        </p:spPr>
        <p:txBody>
          <a:bodyPr/>
          <a:lstStyle/>
          <a:p>
            <a:r>
              <a:rPr lang="de-DE" dirty="0">
                <a:solidFill>
                  <a:schemeClr val="bg2">
                    <a:lumMod val="10000"/>
                  </a:schemeClr>
                </a:solidFill>
              </a:rPr>
              <a:t>Impressum</a:t>
            </a:r>
            <a:endParaRPr lang="de-DE" dirty="0"/>
          </a:p>
        </p:txBody>
      </p:sp>
    </p:spTree>
    <p:extLst>
      <p:ext uri="{BB962C8B-B14F-4D97-AF65-F5344CB8AC3E}">
        <p14:creationId xmlns:p14="http://schemas.microsoft.com/office/powerpoint/2010/main" val="30661711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60EF2EE9-5A0F-D3E0-B8BC-CA7957AF40C8}"/>
              </a:ext>
            </a:extLst>
          </p:cNvPr>
          <p:cNvSpPr>
            <a:spLocks noGrp="1"/>
          </p:cNvSpPr>
          <p:nvPr>
            <p:ph type="sldNum" sz="quarter" idx="4"/>
          </p:nvPr>
        </p:nvSpPr>
        <p:spPr/>
        <p:txBody>
          <a:bodyPr/>
          <a:lstStyle/>
          <a:p>
            <a:fld id="{86A5E7C0-A5B8-44DC-8DD7-3161616E7472}" type="datetime4">
              <a:rPr lang="de-DE" smtClean="0"/>
              <a:pPr/>
              <a:t>27. Januar 2026</a:t>
            </a:fld>
            <a:r>
              <a:rPr lang="de-DE"/>
              <a:t> | </a:t>
            </a:r>
            <a:fld id="{4A60C599-1F92-4E85-8393-825363EE31EB}" type="slidenum">
              <a:rPr lang="de-DE" smtClean="0"/>
              <a:pPr/>
              <a:t>4</a:t>
            </a:fld>
            <a:endParaRPr lang="de-DE" dirty="0"/>
          </a:p>
        </p:txBody>
      </p:sp>
      <p:sp>
        <p:nvSpPr>
          <p:cNvPr id="3" name="Textplatzhalter 2">
            <a:extLst>
              <a:ext uri="{FF2B5EF4-FFF2-40B4-BE49-F238E27FC236}">
                <a16:creationId xmlns:a16="http://schemas.microsoft.com/office/drawing/2014/main" id="{A2895952-9707-CE7F-B565-497DCDC1B167}"/>
              </a:ext>
            </a:extLst>
          </p:cNvPr>
          <p:cNvSpPr>
            <a:spLocks noGrp="1"/>
          </p:cNvSpPr>
          <p:nvPr>
            <p:ph type="body" sz="quarter" idx="21"/>
          </p:nvPr>
        </p:nvSpPr>
        <p:spPr>
          <a:xfrm>
            <a:off x="451326" y="1843469"/>
            <a:ext cx="3419999" cy="342900"/>
          </a:xfrm>
        </p:spPr>
        <p:txBody>
          <a:bodyPr/>
          <a:lstStyle/>
          <a:p>
            <a:r>
              <a:rPr lang="de-DE" dirty="0"/>
              <a:t>Mitgliederzahl</a:t>
            </a:r>
          </a:p>
        </p:txBody>
      </p:sp>
      <p:sp>
        <p:nvSpPr>
          <p:cNvPr id="5" name="Textplatzhalter 4">
            <a:extLst>
              <a:ext uri="{FF2B5EF4-FFF2-40B4-BE49-F238E27FC236}">
                <a16:creationId xmlns:a16="http://schemas.microsoft.com/office/drawing/2014/main" id="{AAD616C6-B06E-4639-B38E-B2781872A5EA}"/>
              </a:ext>
            </a:extLst>
          </p:cNvPr>
          <p:cNvSpPr>
            <a:spLocks noGrp="1"/>
          </p:cNvSpPr>
          <p:nvPr>
            <p:ph type="body" sz="quarter" idx="23"/>
          </p:nvPr>
        </p:nvSpPr>
        <p:spPr>
          <a:xfrm>
            <a:off x="4181889" y="1837543"/>
            <a:ext cx="3419999" cy="342900"/>
          </a:xfrm>
        </p:spPr>
        <p:txBody>
          <a:bodyPr/>
          <a:lstStyle/>
          <a:p>
            <a:r>
              <a:rPr lang="de-DE" dirty="0"/>
              <a:t>Kirchensteuer</a:t>
            </a:r>
          </a:p>
        </p:txBody>
      </p:sp>
      <p:sp>
        <p:nvSpPr>
          <p:cNvPr id="6" name="Textplatzhalter 5">
            <a:extLst>
              <a:ext uri="{FF2B5EF4-FFF2-40B4-BE49-F238E27FC236}">
                <a16:creationId xmlns:a16="http://schemas.microsoft.com/office/drawing/2014/main" id="{E9CBB80C-2B77-49B6-90F1-EFCBA9F0F551}"/>
              </a:ext>
            </a:extLst>
          </p:cNvPr>
          <p:cNvSpPr>
            <a:spLocks noGrp="1"/>
          </p:cNvSpPr>
          <p:nvPr>
            <p:ph type="body" sz="quarter" idx="24"/>
          </p:nvPr>
        </p:nvSpPr>
        <p:spPr>
          <a:xfrm>
            <a:off x="7912452" y="1837543"/>
            <a:ext cx="3419999" cy="342900"/>
          </a:xfrm>
        </p:spPr>
        <p:txBody>
          <a:bodyPr/>
          <a:lstStyle/>
          <a:p>
            <a:r>
              <a:rPr lang="de-DE" dirty="0"/>
              <a:t>Pastorales Personal</a:t>
            </a:r>
          </a:p>
        </p:txBody>
      </p:sp>
      <p:sp>
        <p:nvSpPr>
          <p:cNvPr id="7" name="Inhaltsplatzhalter 6">
            <a:extLst>
              <a:ext uri="{FF2B5EF4-FFF2-40B4-BE49-F238E27FC236}">
                <a16:creationId xmlns:a16="http://schemas.microsoft.com/office/drawing/2014/main" id="{7A3A63CD-9074-D215-A940-D4A707CE94BC}"/>
              </a:ext>
            </a:extLst>
          </p:cNvPr>
          <p:cNvSpPr>
            <a:spLocks noGrp="1"/>
          </p:cNvSpPr>
          <p:nvPr>
            <p:ph sz="quarter" idx="25"/>
          </p:nvPr>
        </p:nvSpPr>
        <p:spPr>
          <a:xfrm>
            <a:off x="451325" y="2324203"/>
            <a:ext cx="3420000" cy="2233657"/>
          </a:xfrm>
        </p:spPr>
        <p:txBody>
          <a:bodyPr/>
          <a:lstStyle/>
          <a:p>
            <a:pPr marL="285750" indent="-285750">
              <a:buFont typeface="Arial" panose="020B0604020202020204" pitchFamily="34" charset="0"/>
              <a:buChar char="•"/>
            </a:pPr>
            <a:r>
              <a:rPr lang="de-DE" dirty="0"/>
              <a:t>Bis 2040 voraussichtlich </a:t>
            </a:r>
            <a:br>
              <a:rPr lang="de-DE" dirty="0"/>
            </a:br>
            <a:r>
              <a:rPr lang="de-DE" dirty="0"/>
              <a:t>23% bis ca. 32% </a:t>
            </a:r>
            <a:br>
              <a:rPr lang="de-DE" dirty="0"/>
            </a:br>
            <a:r>
              <a:rPr lang="de-DE" dirty="0"/>
              <a:t>weniger Mitglieder</a:t>
            </a:r>
          </a:p>
          <a:p>
            <a:endParaRPr lang="de-DE" dirty="0"/>
          </a:p>
        </p:txBody>
      </p:sp>
      <p:sp>
        <p:nvSpPr>
          <p:cNvPr id="9" name="Inhaltsplatzhalter 8">
            <a:extLst>
              <a:ext uri="{FF2B5EF4-FFF2-40B4-BE49-F238E27FC236}">
                <a16:creationId xmlns:a16="http://schemas.microsoft.com/office/drawing/2014/main" id="{4AC2DDE3-2012-FAE5-1D30-A86B9119D498}"/>
              </a:ext>
            </a:extLst>
          </p:cNvPr>
          <p:cNvSpPr>
            <a:spLocks noGrp="1"/>
          </p:cNvSpPr>
          <p:nvPr>
            <p:ph sz="quarter" idx="27"/>
          </p:nvPr>
        </p:nvSpPr>
        <p:spPr>
          <a:xfrm>
            <a:off x="4181889" y="2328720"/>
            <a:ext cx="3420000" cy="2233656"/>
          </a:xfrm>
        </p:spPr>
        <p:txBody>
          <a:bodyPr>
            <a:normAutofit/>
          </a:bodyPr>
          <a:lstStyle/>
          <a:p>
            <a:pPr marL="285750" indent="-285750">
              <a:buFont typeface="Arial" panose="020B0604020202020204" pitchFamily="34" charset="0"/>
              <a:buChar char="•"/>
            </a:pPr>
            <a:r>
              <a:rPr lang="de-DE" dirty="0"/>
              <a:t>Bis 2035 erwarteter Rückgang der Kirchensteuerkraft von </a:t>
            </a:r>
            <a:br>
              <a:rPr lang="de-DE" dirty="0"/>
            </a:br>
            <a:r>
              <a:rPr lang="de-DE" dirty="0"/>
              <a:t>-24% bis -27%</a:t>
            </a:r>
          </a:p>
          <a:p>
            <a:pPr marL="285750" indent="-285750">
              <a:buFont typeface="Arial" panose="020B0604020202020204" pitchFamily="34" charset="0"/>
              <a:buChar char="•"/>
            </a:pPr>
            <a:r>
              <a:rPr lang="de-DE" dirty="0"/>
              <a:t>Bis 2040 erwarteter Rückgang der Kirchensteuerkraft von </a:t>
            </a:r>
            <a:br>
              <a:rPr lang="de-DE" dirty="0"/>
            </a:br>
            <a:r>
              <a:rPr lang="de-DE" dirty="0"/>
              <a:t>-32% bis -36%</a:t>
            </a:r>
          </a:p>
        </p:txBody>
      </p:sp>
      <p:sp>
        <p:nvSpPr>
          <p:cNvPr id="10" name="Inhaltsplatzhalter 9">
            <a:extLst>
              <a:ext uri="{FF2B5EF4-FFF2-40B4-BE49-F238E27FC236}">
                <a16:creationId xmlns:a16="http://schemas.microsoft.com/office/drawing/2014/main" id="{C20E0336-22A1-A80C-BF75-394306ACC3E9}"/>
              </a:ext>
            </a:extLst>
          </p:cNvPr>
          <p:cNvSpPr>
            <a:spLocks noGrp="1"/>
          </p:cNvSpPr>
          <p:nvPr>
            <p:ph sz="quarter" idx="28"/>
          </p:nvPr>
        </p:nvSpPr>
        <p:spPr>
          <a:xfrm>
            <a:off x="7912454" y="2324203"/>
            <a:ext cx="3420000" cy="2233656"/>
          </a:xfrm>
        </p:spPr>
        <p:txBody>
          <a:bodyPr/>
          <a:lstStyle/>
          <a:p>
            <a:pPr marL="285750" indent="-285750">
              <a:buFont typeface="Arial" panose="020B0604020202020204" pitchFamily="34" charset="0"/>
              <a:buChar char="•"/>
            </a:pPr>
            <a:r>
              <a:rPr lang="de-DE" dirty="0"/>
              <a:t>Bis 2040 insgesamt ca. 50% Rückgang in allen pastoralen Berufsgruppen</a:t>
            </a:r>
          </a:p>
        </p:txBody>
      </p:sp>
      <p:sp>
        <p:nvSpPr>
          <p:cNvPr id="11" name="Titel 10">
            <a:extLst>
              <a:ext uri="{FF2B5EF4-FFF2-40B4-BE49-F238E27FC236}">
                <a16:creationId xmlns:a16="http://schemas.microsoft.com/office/drawing/2014/main" id="{C93FF413-C3D5-DE31-4C27-13454DEAF0D3}"/>
              </a:ext>
            </a:extLst>
          </p:cNvPr>
          <p:cNvSpPr>
            <a:spLocks noGrp="1"/>
          </p:cNvSpPr>
          <p:nvPr>
            <p:ph type="title"/>
          </p:nvPr>
        </p:nvSpPr>
        <p:spPr/>
        <p:txBody>
          <a:bodyPr/>
          <a:lstStyle/>
          <a:p>
            <a:r>
              <a:rPr lang="de-DE" dirty="0"/>
              <a:t>Rahmenbedingungen ändern sich</a:t>
            </a:r>
          </a:p>
        </p:txBody>
      </p:sp>
    </p:spTree>
    <p:extLst>
      <p:ext uri="{BB962C8B-B14F-4D97-AF65-F5344CB8AC3E}">
        <p14:creationId xmlns:p14="http://schemas.microsoft.com/office/powerpoint/2010/main" val="40327899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36854AF3-58E9-82A8-CEA3-7C7C04762EF2}"/>
              </a:ext>
            </a:extLst>
          </p:cNvPr>
          <p:cNvSpPr>
            <a:spLocks noGrp="1"/>
          </p:cNvSpPr>
          <p:nvPr>
            <p:ph type="sldNum" sz="quarter" idx="4"/>
          </p:nvPr>
        </p:nvSpPr>
        <p:spPr/>
        <p:txBody>
          <a:bodyPr/>
          <a:lstStyle/>
          <a:p>
            <a:fld id="{86A5E7C0-A5B8-44DC-8DD7-3161616E7472}" type="datetime4">
              <a:rPr lang="de-DE" smtClean="0"/>
              <a:pPr/>
              <a:t>27. Januar 2026</a:t>
            </a:fld>
            <a:r>
              <a:rPr lang="de-DE"/>
              <a:t> | </a:t>
            </a:r>
            <a:fld id="{4A60C599-1F92-4E85-8393-825363EE31EB}" type="slidenum">
              <a:rPr lang="de-DE" smtClean="0"/>
              <a:pPr/>
              <a:t>5</a:t>
            </a:fld>
            <a:endParaRPr lang="de-DE" dirty="0"/>
          </a:p>
        </p:txBody>
      </p:sp>
      <p:sp>
        <p:nvSpPr>
          <p:cNvPr id="4" name="Titel 3">
            <a:extLst>
              <a:ext uri="{FF2B5EF4-FFF2-40B4-BE49-F238E27FC236}">
                <a16:creationId xmlns:a16="http://schemas.microsoft.com/office/drawing/2014/main" id="{58317CE6-1E90-1031-91BA-A3FDB9781FC3}"/>
              </a:ext>
            </a:extLst>
          </p:cNvPr>
          <p:cNvSpPr>
            <a:spLocks noGrp="1"/>
          </p:cNvSpPr>
          <p:nvPr>
            <p:ph type="title"/>
          </p:nvPr>
        </p:nvSpPr>
        <p:spPr/>
        <p:txBody>
          <a:bodyPr/>
          <a:lstStyle/>
          <a:p>
            <a:r>
              <a:rPr lang="de-DE" dirty="0"/>
              <a:t>Kirche der Zukunft gestalten</a:t>
            </a:r>
          </a:p>
        </p:txBody>
      </p:sp>
      <p:sp>
        <p:nvSpPr>
          <p:cNvPr id="5" name="Textplatzhalter 1">
            <a:extLst>
              <a:ext uri="{FF2B5EF4-FFF2-40B4-BE49-F238E27FC236}">
                <a16:creationId xmlns:a16="http://schemas.microsoft.com/office/drawing/2014/main" id="{A6CF54EF-1055-1CE6-1F75-24C19910A55A}"/>
              </a:ext>
            </a:extLst>
          </p:cNvPr>
          <p:cNvSpPr txBox="1">
            <a:spLocks/>
          </p:cNvSpPr>
          <p:nvPr/>
        </p:nvSpPr>
        <p:spPr>
          <a:xfrm>
            <a:off x="450506" y="3676984"/>
            <a:ext cx="2864194" cy="2378096"/>
          </a:xfrm>
          <a:prstGeom prst="rect">
            <a:avLst/>
          </a:prstGeom>
          <a:solidFill>
            <a:srgbClr val="F5F6F0"/>
          </a:solidFill>
        </p:spPr>
        <p:txBody>
          <a:bodyPr vert="horz" lIns="91440" tIns="45720" rIns="91440" bIns="45720" rtlCol="0">
            <a:noAutofit/>
          </a:bodyPr>
          <a:lstStyle>
            <a:lvl1pPr marL="0" indent="0" algn="l" defTabSz="914400" rtl="0" eaLnBrk="1" latinLnBrk="0" hangingPunct="1">
              <a:lnSpc>
                <a:spcPct val="150000"/>
              </a:lnSpc>
              <a:spcBef>
                <a:spcPts val="1000"/>
              </a:spcBef>
              <a:buFontTx/>
              <a:buNone/>
              <a:defRPr sz="1800" kern="1200" spc="100" baseline="0">
                <a:solidFill>
                  <a:srgbClr val="0F2639"/>
                </a:solidFill>
                <a:latin typeface="Arial" panose="020B0604020202020204" pitchFamily="34" charset="0"/>
                <a:ea typeface="Arial" panose="020B0604020202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rgbClr val="0F2639"/>
                </a:solidFill>
                <a:latin typeface="Arial" panose="020B0604020202020204" pitchFamily="34" charset="0"/>
                <a:ea typeface="Merriweather 24pt Light" pitchFamily="2" charset="0"/>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rgbClr val="0F2639"/>
                </a:solidFill>
                <a:latin typeface="Arial" panose="020B0604020202020204" pitchFamily="34" charset="0"/>
                <a:ea typeface="Merriweather 24pt Light" pitchFamily="2" charset="0"/>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F2639"/>
                </a:solidFill>
                <a:latin typeface="Arial" panose="020B0604020202020204" pitchFamily="34" charset="0"/>
                <a:ea typeface="Merriweather 24pt Light" pitchFamily="2" charset="0"/>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F2639"/>
                </a:solidFill>
                <a:latin typeface="Arial" panose="020B0604020202020204" pitchFamily="34" charset="0"/>
                <a:ea typeface="Merriweather 24pt Light" pitchFamily="2"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1200"/>
              </a:spcAft>
            </a:pPr>
            <a:r>
              <a:rPr lang="de-DE" b="1" dirty="0">
                <a:sym typeface="Wingdings" panose="05000000000000000000" pitchFamily="2" charset="2"/>
              </a:rPr>
              <a:t>Struktur</a:t>
            </a:r>
          </a:p>
          <a:p>
            <a:pPr>
              <a:lnSpc>
                <a:spcPct val="100000"/>
              </a:lnSpc>
              <a:spcAft>
                <a:spcPts val="1200"/>
              </a:spcAft>
            </a:pPr>
            <a:r>
              <a:rPr lang="de-DE" b="1" dirty="0">
                <a:solidFill>
                  <a:srgbClr val="ED694B"/>
                </a:solidFill>
              </a:rPr>
              <a:t>   …in neuen </a:t>
            </a:r>
            <a:br>
              <a:rPr lang="de-DE" b="1" dirty="0">
                <a:solidFill>
                  <a:srgbClr val="ED694B"/>
                </a:solidFill>
              </a:rPr>
            </a:br>
            <a:r>
              <a:rPr lang="de-DE" b="1" dirty="0">
                <a:solidFill>
                  <a:srgbClr val="ED694B"/>
                </a:solidFill>
              </a:rPr>
              <a:t>   Strukturen</a:t>
            </a:r>
            <a:endParaRPr lang="de-DE" b="1" dirty="0">
              <a:solidFill>
                <a:srgbClr val="ED694B"/>
              </a:solidFill>
              <a:sym typeface="Wingdings" panose="05000000000000000000" pitchFamily="2" charset="2"/>
            </a:endParaRPr>
          </a:p>
          <a:p>
            <a:pPr>
              <a:spcAft>
                <a:spcPts val="1200"/>
              </a:spcAft>
            </a:pPr>
            <a:endParaRPr lang="de-DE" dirty="0">
              <a:sym typeface="Wingdings" panose="05000000000000000000" pitchFamily="2" charset="2"/>
            </a:endParaRPr>
          </a:p>
        </p:txBody>
      </p:sp>
      <p:sp>
        <p:nvSpPr>
          <p:cNvPr id="6" name="Textplatzhalter 1">
            <a:extLst>
              <a:ext uri="{FF2B5EF4-FFF2-40B4-BE49-F238E27FC236}">
                <a16:creationId xmlns:a16="http://schemas.microsoft.com/office/drawing/2014/main" id="{CC4570E3-95B7-E1E0-1E2E-3588DCDE79F8}"/>
              </a:ext>
            </a:extLst>
          </p:cNvPr>
          <p:cNvSpPr txBox="1">
            <a:spLocks/>
          </p:cNvSpPr>
          <p:nvPr/>
        </p:nvSpPr>
        <p:spPr>
          <a:xfrm>
            <a:off x="450506" y="1622064"/>
            <a:ext cx="2864194" cy="1754558"/>
          </a:xfrm>
          <a:prstGeom prst="rect">
            <a:avLst/>
          </a:prstGeom>
          <a:solidFill>
            <a:srgbClr val="F5F6F0"/>
          </a:solidFill>
        </p:spPr>
        <p:txBody>
          <a:bodyPr vert="horz" lIns="91440" tIns="45720" rIns="91440" bIns="45720" rtlCol="0">
            <a:noAutofit/>
          </a:bodyPr>
          <a:lstStyle>
            <a:lvl1pPr marL="0" indent="0" algn="l" defTabSz="914400" rtl="0" eaLnBrk="1" latinLnBrk="0" hangingPunct="1">
              <a:lnSpc>
                <a:spcPct val="150000"/>
              </a:lnSpc>
              <a:spcBef>
                <a:spcPts val="1000"/>
              </a:spcBef>
              <a:buFontTx/>
              <a:buNone/>
              <a:defRPr sz="1800" kern="1200" spc="100" baseline="0">
                <a:solidFill>
                  <a:srgbClr val="0F2639"/>
                </a:solidFill>
                <a:latin typeface="Arial" panose="020B0604020202020204" pitchFamily="34" charset="0"/>
                <a:ea typeface="Arial" panose="020B0604020202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rgbClr val="0F2639"/>
                </a:solidFill>
                <a:latin typeface="Arial" panose="020B0604020202020204" pitchFamily="34" charset="0"/>
                <a:ea typeface="Merriweather 24pt Light" pitchFamily="2" charset="0"/>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rgbClr val="0F2639"/>
                </a:solidFill>
                <a:latin typeface="Arial" panose="020B0604020202020204" pitchFamily="34" charset="0"/>
                <a:ea typeface="Merriweather 24pt Light" pitchFamily="2" charset="0"/>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F2639"/>
                </a:solidFill>
                <a:latin typeface="Arial" panose="020B0604020202020204" pitchFamily="34" charset="0"/>
                <a:ea typeface="Merriweather 24pt Light" pitchFamily="2" charset="0"/>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F2639"/>
                </a:solidFill>
                <a:latin typeface="Arial" panose="020B0604020202020204" pitchFamily="34" charset="0"/>
                <a:ea typeface="Merriweather 24pt Light" pitchFamily="2"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1200"/>
              </a:spcAft>
            </a:pPr>
            <a:r>
              <a:rPr lang="de-DE" b="1" dirty="0">
                <a:sym typeface="Wingdings" panose="05000000000000000000" pitchFamily="2" charset="2"/>
              </a:rPr>
              <a:t>Inhalt</a:t>
            </a:r>
          </a:p>
          <a:p>
            <a:pPr>
              <a:spcAft>
                <a:spcPts val="1200"/>
              </a:spcAft>
            </a:pPr>
            <a:r>
              <a:rPr lang="de-DE" b="1" dirty="0">
                <a:solidFill>
                  <a:srgbClr val="ED694B"/>
                </a:solidFill>
              </a:rPr>
              <a:t>   Seelsorge…</a:t>
            </a:r>
            <a:endParaRPr lang="de-DE" b="1" dirty="0">
              <a:solidFill>
                <a:srgbClr val="ED694B"/>
              </a:solidFill>
              <a:sym typeface="Wingdings" panose="05000000000000000000" pitchFamily="2" charset="2"/>
            </a:endParaRPr>
          </a:p>
          <a:p>
            <a:pPr>
              <a:spcAft>
                <a:spcPts val="1200"/>
              </a:spcAft>
            </a:pPr>
            <a:endParaRPr lang="de-DE" dirty="0">
              <a:sym typeface="Wingdings" panose="05000000000000000000" pitchFamily="2" charset="2"/>
            </a:endParaRPr>
          </a:p>
        </p:txBody>
      </p:sp>
      <p:sp>
        <p:nvSpPr>
          <p:cNvPr id="7" name="Textplatzhalter 1">
            <a:extLst>
              <a:ext uri="{FF2B5EF4-FFF2-40B4-BE49-F238E27FC236}">
                <a16:creationId xmlns:a16="http://schemas.microsoft.com/office/drawing/2014/main" id="{2B8BEAB7-8232-8337-4A24-634B1BAF5B72}"/>
              </a:ext>
            </a:extLst>
          </p:cNvPr>
          <p:cNvSpPr txBox="1">
            <a:spLocks/>
          </p:cNvSpPr>
          <p:nvPr/>
        </p:nvSpPr>
        <p:spPr>
          <a:xfrm>
            <a:off x="2298700" y="1622064"/>
            <a:ext cx="9353206" cy="1754558"/>
          </a:xfrm>
          <a:prstGeom prst="rect">
            <a:avLst/>
          </a:prstGeom>
          <a:solidFill>
            <a:srgbClr val="F5F6F0"/>
          </a:solidFill>
        </p:spPr>
        <p:txBody>
          <a:bodyPr vert="horz" lIns="91440" tIns="45720" rIns="91440" bIns="45720" rtlCol="0">
            <a:noAutofit/>
          </a:bodyPr>
          <a:lstStyle>
            <a:lvl1pPr marL="0" indent="0" algn="l" defTabSz="914400" rtl="0" eaLnBrk="1" latinLnBrk="0" hangingPunct="1">
              <a:lnSpc>
                <a:spcPct val="150000"/>
              </a:lnSpc>
              <a:spcBef>
                <a:spcPts val="1000"/>
              </a:spcBef>
              <a:buFontTx/>
              <a:buNone/>
              <a:defRPr sz="1800" kern="1200" spc="100" baseline="0">
                <a:solidFill>
                  <a:srgbClr val="0F2639"/>
                </a:solidFill>
                <a:latin typeface="Arial" panose="020B0604020202020204" pitchFamily="34" charset="0"/>
                <a:ea typeface="Arial" panose="020B0604020202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rgbClr val="0F2639"/>
                </a:solidFill>
                <a:latin typeface="Arial" panose="020B0604020202020204" pitchFamily="34" charset="0"/>
                <a:ea typeface="Merriweather 24pt Light" pitchFamily="2" charset="0"/>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rgbClr val="0F2639"/>
                </a:solidFill>
                <a:latin typeface="Arial" panose="020B0604020202020204" pitchFamily="34" charset="0"/>
                <a:ea typeface="Merriweather 24pt Light" pitchFamily="2" charset="0"/>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F2639"/>
                </a:solidFill>
                <a:latin typeface="Arial" panose="020B0604020202020204" pitchFamily="34" charset="0"/>
                <a:ea typeface="Merriweather 24pt Light" pitchFamily="2" charset="0"/>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F2639"/>
                </a:solidFill>
                <a:latin typeface="Arial" panose="020B0604020202020204" pitchFamily="34" charset="0"/>
                <a:ea typeface="Merriweather 24pt Light" pitchFamily="2"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spcAft>
                <a:spcPts val="1200"/>
              </a:spcAft>
              <a:buFont typeface="Arial" panose="020B0604020202020204" pitchFamily="34" charset="0"/>
              <a:buChar char="•"/>
            </a:pPr>
            <a:r>
              <a:rPr lang="de-DE" dirty="0">
                <a:sym typeface="Wingdings" panose="05000000000000000000" pitchFamily="2" charset="2"/>
              </a:rPr>
              <a:t>Den veränderten pastoralen Anforderungen gerecht werden</a:t>
            </a:r>
          </a:p>
          <a:p>
            <a:pPr marL="285750" indent="-285750">
              <a:spcAft>
                <a:spcPts val="1200"/>
              </a:spcAft>
              <a:buFont typeface="Arial" panose="020B0604020202020204" pitchFamily="34" charset="0"/>
              <a:buChar char="•"/>
            </a:pPr>
            <a:r>
              <a:rPr lang="de-DE" dirty="0">
                <a:sym typeface="Wingdings" panose="05000000000000000000" pitchFamily="2" charset="2"/>
              </a:rPr>
              <a:t>Kirche an vielen Orten nahe bei den Menschen und ihren Lebenswirklichkeiten sein</a:t>
            </a:r>
          </a:p>
        </p:txBody>
      </p:sp>
      <p:sp>
        <p:nvSpPr>
          <p:cNvPr id="8" name="Textplatzhalter 1">
            <a:extLst>
              <a:ext uri="{FF2B5EF4-FFF2-40B4-BE49-F238E27FC236}">
                <a16:creationId xmlns:a16="http://schemas.microsoft.com/office/drawing/2014/main" id="{1063C77E-4C39-DFF4-C109-F49D86F1D58E}"/>
              </a:ext>
            </a:extLst>
          </p:cNvPr>
          <p:cNvSpPr txBox="1">
            <a:spLocks/>
          </p:cNvSpPr>
          <p:nvPr/>
        </p:nvSpPr>
        <p:spPr>
          <a:xfrm>
            <a:off x="2298700" y="3679614"/>
            <a:ext cx="9353206" cy="2378095"/>
          </a:xfrm>
          <a:prstGeom prst="rect">
            <a:avLst/>
          </a:prstGeom>
          <a:solidFill>
            <a:srgbClr val="F5F6F0"/>
          </a:solidFill>
        </p:spPr>
        <p:txBody>
          <a:bodyPr vert="horz" lIns="91440" tIns="45720" rIns="91440" bIns="45720" rtlCol="0">
            <a:noAutofit/>
          </a:bodyPr>
          <a:lstStyle>
            <a:lvl1pPr marL="0" indent="0" algn="l" defTabSz="914400" rtl="0" eaLnBrk="1" latinLnBrk="0" hangingPunct="1">
              <a:lnSpc>
                <a:spcPct val="150000"/>
              </a:lnSpc>
              <a:spcBef>
                <a:spcPts val="1000"/>
              </a:spcBef>
              <a:buFontTx/>
              <a:buNone/>
              <a:defRPr sz="1800" kern="1200" spc="100" baseline="0">
                <a:solidFill>
                  <a:srgbClr val="0F2639"/>
                </a:solidFill>
                <a:latin typeface="Arial" panose="020B0604020202020204" pitchFamily="34" charset="0"/>
                <a:ea typeface="Arial" panose="020B0604020202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rgbClr val="0F2639"/>
                </a:solidFill>
                <a:latin typeface="Arial" panose="020B0604020202020204" pitchFamily="34" charset="0"/>
                <a:ea typeface="Merriweather 24pt Light" pitchFamily="2" charset="0"/>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rgbClr val="0F2639"/>
                </a:solidFill>
                <a:latin typeface="Arial" panose="020B0604020202020204" pitchFamily="34" charset="0"/>
                <a:ea typeface="Merriweather 24pt Light" pitchFamily="2" charset="0"/>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F2639"/>
                </a:solidFill>
                <a:latin typeface="Arial" panose="020B0604020202020204" pitchFamily="34" charset="0"/>
                <a:ea typeface="Merriweather 24pt Light" pitchFamily="2" charset="0"/>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F2639"/>
                </a:solidFill>
                <a:latin typeface="Arial" panose="020B0604020202020204" pitchFamily="34" charset="0"/>
                <a:ea typeface="Merriweather 24pt Light" pitchFamily="2"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spcAft>
                <a:spcPts val="1200"/>
              </a:spcAft>
              <a:buFont typeface="Arial" panose="020B0604020202020204" pitchFamily="34" charset="0"/>
              <a:buChar char="•"/>
            </a:pPr>
            <a:r>
              <a:rPr lang="de-DE" dirty="0">
                <a:sym typeface="Wingdings" panose="05000000000000000000" pitchFamily="2" charset="2"/>
              </a:rPr>
              <a:t>Begrenzte Personalressourcen für Pastoral, Leitung und Verwaltung bedarfsgerecht einsetzen</a:t>
            </a:r>
          </a:p>
          <a:p>
            <a:pPr marL="285750" indent="-285750">
              <a:spcAft>
                <a:spcPts val="1200"/>
              </a:spcAft>
              <a:buFont typeface="Arial" panose="020B0604020202020204" pitchFamily="34" charset="0"/>
              <a:buChar char="•"/>
            </a:pPr>
            <a:r>
              <a:rPr lang="de-DE" dirty="0">
                <a:sym typeface="Wingdings" panose="05000000000000000000" pitchFamily="2" charset="2"/>
              </a:rPr>
              <a:t>Begrenzte finanzielle Ressourcen wirkungsvoll verwenden</a:t>
            </a:r>
          </a:p>
          <a:p>
            <a:pPr marL="285750" indent="-285750">
              <a:spcAft>
                <a:spcPts val="1200"/>
              </a:spcAft>
              <a:buFont typeface="Arial" panose="020B0604020202020204" pitchFamily="34" charset="0"/>
              <a:buChar char="•"/>
            </a:pPr>
            <a:r>
              <a:rPr lang="de-DE" dirty="0">
                <a:sym typeface="Wingdings" panose="05000000000000000000" pitchFamily="2" charset="2"/>
              </a:rPr>
              <a:t>Schlanke und effiziente Verwaltungsstrukturen schaffen</a:t>
            </a:r>
          </a:p>
        </p:txBody>
      </p:sp>
    </p:spTree>
    <p:extLst>
      <p:ext uri="{BB962C8B-B14F-4D97-AF65-F5344CB8AC3E}">
        <p14:creationId xmlns:p14="http://schemas.microsoft.com/office/powerpoint/2010/main" val="21189542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3" name="Gerader Verbinder 82">
            <a:extLst>
              <a:ext uri="{FF2B5EF4-FFF2-40B4-BE49-F238E27FC236}">
                <a16:creationId xmlns:a16="http://schemas.microsoft.com/office/drawing/2014/main" id="{D4B72F7B-4EDA-7D22-AAE7-71D4D87D3418}"/>
              </a:ext>
            </a:extLst>
          </p:cNvPr>
          <p:cNvCxnSpPr>
            <a:cxnSpLocks/>
          </p:cNvCxnSpPr>
          <p:nvPr/>
        </p:nvCxnSpPr>
        <p:spPr>
          <a:xfrm flipV="1">
            <a:off x="1688916" y="3494984"/>
            <a:ext cx="0" cy="491563"/>
          </a:xfrm>
          <a:prstGeom prst="line">
            <a:avLst/>
          </a:prstGeom>
          <a:ln>
            <a:solidFill>
              <a:srgbClr val="FFCC00"/>
            </a:solidFill>
            <a:prstDash val="sysDot"/>
          </a:ln>
        </p:spPr>
        <p:style>
          <a:lnRef idx="2">
            <a:schemeClr val="accent1"/>
          </a:lnRef>
          <a:fillRef idx="0">
            <a:schemeClr val="accent1"/>
          </a:fillRef>
          <a:effectRef idx="1">
            <a:schemeClr val="accent1"/>
          </a:effectRef>
          <a:fontRef idx="minor">
            <a:schemeClr val="tx1"/>
          </a:fontRef>
        </p:style>
      </p:cxnSp>
      <p:sp>
        <p:nvSpPr>
          <p:cNvPr id="2" name="Titel 1">
            <a:extLst>
              <a:ext uri="{FF2B5EF4-FFF2-40B4-BE49-F238E27FC236}">
                <a16:creationId xmlns:a16="http://schemas.microsoft.com/office/drawing/2014/main" id="{85C658CA-5A95-D345-F531-E18B80219F15}"/>
              </a:ext>
            </a:extLst>
          </p:cNvPr>
          <p:cNvSpPr>
            <a:spLocks noGrp="1"/>
          </p:cNvSpPr>
          <p:nvPr>
            <p:ph type="title"/>
          </p:nvPr>
        </p:nvSpPr>
        <p:spPr>
          <a:xfrm>
            <a:off x="450506" y="594434"/>
            <a:ext cx="3708066" cy="507831"/>
          </a:xfrm>
        </p:spPr>
        <p:txBody>
          <a:bodyPr/>
          <a:lstStyle/>
          <a:p>
            <a:r>
              <a:rPr lang="de-DE" sz="3000" dirty="0"/>
              <a:t>Projektverlauf 2025</a:t>
            </a:r>
          </a:p>
        </p:txBody>
      </p:sp>
      <p:sp>
        <p:nvSpPr>
          <p:cNvPr id="3" name="Foliennummernplatzhalter 2">
            <a:extLst>
              <a:ext uri="{FF2B5EF4-FFF2-40B4-BE49-F238E27FC236}">
                <a16:creationId xmlns:a16="http://schemas.microsoft.com/office/drawing/2014/main" id="{E8D26705-648A-5A65-C601-8456FA8F482E}"/>
              </a:ext>
            </a:extLst>
          </p:cNvPr>
          <p:cNvSpPr>
            <a:spLocks noGrp="1"/>
          </p:cNvSpPr>
          <p:nvPr>
            <p:ph type="sldNum" sz="quarter" idx="4"/>
          </p:nvPr>
        </p:nvSpPr>
        <p:spPr/>
        <p:txBody>
          <a:bodyPr/>
          <a:lstStyle/>
          <a:p>
            <a:fld id="{86A5E7C0-A5B8-44DC-8DD7-3161616E7472}" type="datetime4">
              <a:rPr lang="de-DE" smtClean="0"/>
              <a:pPr/>
              <a:t>27. Januar 2026</a:t>
            </a:fld>
            <a:r>
              <a:rPr lang="de-DE" dirty="0"/>
              <a:t> | </a:t>
            </a:r>
            <a:fld id="{4A60C599-1F92-4E85-8393-825363EE31EB}" type="slidenum">
              <a:rPr lang="de-DE" smtClean="0"/>
              <a:pPr/>
              <a:t>6</a:t>
            </a:fld>
            <a:endParaRPr lang="de-DE" dirty="0"/>
          </a:p>
        </p:txBody>
      </p:sp>
      <p:sp>
        <p:nvSpPr>
          <p:cNvPr id="35" name="Textfeld 34">
            <a:extLst>
              <a:ext uri="{FF2B5EF4-FFF2-40B4-BE49-F238E27FC236}">
                <a16:creationId xmlns:a16="http://schemas.microsoft.com/office/drawing/2014/main" id="{7BAD888C-0FA1-E5DA-B10D-A7AD56D608D4}"/>
              </a:ext>
            </a:extLst>
          </p:cNvPr>
          <p:cNvSpPr txBox="1"/>
          <p:nvPr/>
        </p:nvSpPr>
        <p:spPr>
          <a:xfrm>
            <a:off x="732117" y="1987122"/>
            <a:ext cx="1636249" cy="651460"/>
          </a:xfrm>
          <a:prstGeom prst="rect">
            <a:avLst/>
          </a:prstGeom>
          <a:noFill/>
        </p:spPr>
        <p:txBody>
          <a:bodyPr wrap="square" rtlCol="0">
            <a:spAutoFit/>
          </a:bodyPr>
          <a:lstStyle/>
          <a:p>
            <a:pPr>
              <a:spcBef>
                <a:spcPts val="1000"/>
              </a:spcBef>
            </a:pPr>
            <a:r>
              <a:rPr lang="de-DE" sz="1400" b="1" dirty="0">
                <a:solidFill>
                  <a:srgbClr val="5A6A78"/>
                </a:solidFill>
                <a:latin typeface="Arial" panose="020B0604020202020204" pitchFamily="34" charset="0"/>
                <a:cs typeface="Arial" panose="020B0604020202020204" pitchFamily="34" charset="0"/>
              </a:rPr>
              <a:t>▶ MÄRZ 2025</a:t>
            </a:r>
          </a:p>
          <a:p>
            <a:pPr>
              <a:spcBef>
                <a:spcPts val="1000"/>
              </a:spcBef>
            </a:pPr>
            <a:r>
              <a:rPr lang="de-DE" sz="1400" b="1" dirty="0">
                <a:solidFill>
                  <a:srgbClr val="0F2639"/>
                </a:solidFill>
                <a:latin typeface="Arial" panose="020B0604020202020204" pitchFamily="34" charset="0"/>
                <a:cs typeface="Arial" panose="020B0604020202020204" pitchFamily="34" charset="0"/>
              </a:rPr>
              <a:t>PROJEKTSTART</a:t>
            </a:r>
            <a:endParaRPr lang="de-DE" sz="1400" dirty="0">
              <a:solidFill>
                <a:srgbClr val="0F2639"/>
              </a:solidFill>
              <a:latin typeface="Arial" panose="020B0604020202020204" pitchFamily="34" charset="0"/>
              <a:cs typeface="Arial" panose="020B0604020202020204" pitchFamily="34" charset="0"/>
            </a:endParaRPr>
          </a:p>
        </p:txBody>
      </p:sp>
      <p:sp>
        <p:nvSpPr>
          <p:cNvPr id="37" name="Textfeld 36">
            <a:extLst>
              <a:ext uri="{FF2B5EF4-FFF2-40B4-BE49-F238E27FC236}">
                <a16:creationId xmlns:a16="http://schemas.microsoft.com/office/drawing/2014/main" id="{5D473C6F-86AB-EF44-0F33-2BC115DBA5C1}"/>
              </a:ext>
            </a:extLst>
          </p:cNvPr>
          <p:cNvSpPr txBox="1"/>
          <p:nvPr/>
        </p:nvSpPr>
        <p:spPr>
          <a:xfrm>
            <a:off x="2472333" y="1235597"/>
            <a:ext cx="3242219" cy="2031325"/>
          </a:xfrm>
          <a:prstGeom prst="rect">
            <a:avLst/>
          </a:prstGeom>
          <a:noFill/>
        </p:spPr>
        <p:txBody>
          <a:bodyPr wrap="square" rtlCol="0">
            <a:spAutoFit/>
          </a:bodyPr>
          <a:lstStyle/>
          <a:p>
            <a:r>
              <a:rPr lang="de-DE" sz="1400" b="1" dirty="0">
                <a:solidFill>
                  <a:srgbClr val="5A6A78"/>
                </a:solidFill>
                <a:latin typeface="Arial" panose="020B0604020202020204" pitchFamily="34" charset="0"/>
                <a:cs typeface="Arial" panose="020B0604020202020204" pitchFamily="34" charset="0"/>
              </a:rPr>
              <a:t>▶ 28. JUNI 2025</a:t>
            </a:r>
          </a:p>
          <a:p>
            <a:endParaRPr lang="de-DE" sz="1400" b="1" dirty="0">
              <a:solidFill>
                <a:srgbClr val="5A6A78"/>
              </a:solidFill>
              <a:latin typeface="Arial" panose="020B0604020202020204" pitchFamily="34" charset="0"/>
              <a:cs typeface="Arial" panose="020B0604020202020204" pitchFamily="34" charset="0"/>
            </a:endParaRPr>
          </a:p>
          <a:p>
            <a:r>
              <a:rPr lang="de-DE" sz="1400" b="1" dirty="0">
                <a:solidFill>
                  <a:srgbClr val="0F2639"/>
                </a:solidFill>
                <a:latin typeface="Arial" panose="020B0604020202020204" pitchFamily="34" charset="0"/>
                <a:cs typeface="Arial" panose="020B0604020202020204" pitchFamily="34" charset="0"/>
              </a:rPr>
              <a:t>Diözesanrat 1. Lesung</a:t>
            </a:r>
          </a:p>
          <a:p>
            <a:pPr marL="108000" marR="0" lvl="0" indent="-108000" fontAlgn="auto">
              <a:spcAft>
                <a:spcPts val="0"/>
              </a:spcAft>
              <a:buClrTx/>
              <a:buSzTx/>
              <a:buFont typeface="Arial" panose="020B0604020202020204" pitchFamily="34" charset="0"/>
              <a:buChar char="•"/>
              <a:tabLst>
                <a:tab pos="3594100" algn="l"/>
              </a:tabLst>
              <a:defRPr/>
            </a:pPr>
            <a:r>
              <a:rPr lang="de-DE" sz="1400" dirty="0">
                <a:solidFill>
                  <a:srgbClr val="0F2639"/>
                </a:solidFill>
                <a:latin typeface="Arial" panose="020B0604020202020204" pitchFamily="34" charset="0"/>
                <a:cs typeface="Arial" panose="020B0604020202020204" pitchFamily="34" charset="0"/>
              </a:rPr>
              <a:t>Vorstellung der Modelle und Auftrag zur Weiterarbeit auf Grundlage der diözesanen Visionsbausteine</a:t>
            </a:r>
          </a:p>
          <a:p>
            <a:pPr marL="108000" marR="0" lvl="0" indent="-108000" fontAlgn="auto">
              <a:spcAft>
                <a:spcPts val="0"/>
              </a:spcAft>
              <a:buClrTx/>
              <a:buSzTx/>
              <a:buFont typeface="Arial" panose="020B0604020202020204" pitchFamily="34" charset="0"/>
              <a:buChar char="•"/>
              <a:tabLst>
                <a:tab pos="3594100" algn="l"/>
              </a:tabLst>
              <a:defRPr/>
            </a:pPr>
            <a:r>
              <a:rPr lang="de-DE" sz="1400" dirty="0">
                <a:solidFill>
                  <a:srgbClr val="0F2639"/>
                </a:solidFill>
                <a:latin typeface="Arial" panose="020B0604020202020204" pitchFamily="34" charset="0"/>
                <a:cs typeface="Arial" panose="020B0604020202020204" pitchFamily="34" charset="0"/>
              </a:rPr>
              <a:t>Vereinbarung zu Inhalt und Verfahren der Beschlussfassung im November</a:t>
            </a:r>
          </a:p>
          <a:p>
            <a:pPr marL="108000" marR="0" lvl="0" indent="-108000" fontAlgn="auto">
              <a:spcAft>
                <a:spcPts val="0"/>
              </a:spcAft>
              <a:buClrTx/>
              <a:buSzTx/>
              <a:buFont typeface="Arial" panose="020B0604020202020204" pitchFamily="34" charset="0"/>
              <a:buChar char="•"/>
              <a:tabLst>
                <a:tab pos="3594100" algn="l"/>
              </a:tabLst>
              <a:defRPr/>
            </a:pPr>
            <a:r>
              <a:rPr lang="de-DE" sz="1400" dirty="0">
                <a:solidFill>
                  <a:srgbClr val="0F2639"/>
                </a:solidFill>
                <a:latin typeface="Arial" panose="020B0604020202020204" pitchFamily="34" charset="0"/>
                <a:cs typeface="Arial" panose="020B0604020202020204" pitchFamily="34" charset="0"/>
              </a:rPr>
              <a:t>Start der Projekt-Kommunikation</a:t>
            </a:r>
          </a:p>
        </p:txBody>
      </p:sp>
      <p:pic>
        <p:nvPicPr>
          <p:cNvPr id="48" name="Grafik 47">
            <a:extLst>
              <a:ext uri="{FF2B5EF4-FFF2-40B4-BE49-F238E27FC236}">
                <a16:creationId xmlns:a16="http://schemas.microsoft.com/office/drawing/2014/main" id="{29046F98-3BE1-570B-0A4D-CE780256BC6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05849" y="4174107"/>
            <a:ext cx="852537" cy="639403"/>
          </a:xfrm>
          <a:prstGeom prst="rect">
            <a:avLst/>
          </a:prstGeom>
        </p:spPr>
      </p:pic>
      <p:sp>
        <p:nvSpPr>
          <p:cNvPr id="19" name="Textfeld 18">
            <a:extLst>
              <a:ext uri="{FF2B5EF4-FFF2-40B4-BE49-F238E27FC236}">
                <a16:creationId xmlns:a16="http://schemas.microsoft.com/office/drawing/2014/main" id="{CF040F66-4A9B-4BAF-ED29-12A927AE5101}"/>
              </a:ext>
            </a:extLst>
          </p:cNvPr>
          <p:cNvSpPr txBox="1"/>
          <p:nvPr/>
        </p:nvSpPr>
        <p:spPr>
          <a:xfrm>
            <a:off x="3412804" y="3986547"/>
            <a:ext cx="2389415" cy="866904"/>
          </a:xfrm>
          <a:prstGeom prst="rect">
            <a:avLst/>
          </a:prstGeom>
          <a:noFill/>
        </p:spPr>
        <p:txBody>
          <a:bodyPr wrap="square" rtlCol="0">
            <a:spAutoFit/>
          </a:bodyPr>
          <a:lstStyle/>
          <a:p>
            <a:pPr>
              <a:spcBef>
                <a:spcPts val="1000"/>
              </a:spcBef>
            </a:pPr>
            <a:r>
              <a:rPr lang="de-DE" sz="1400" b="1" dirty="0">
                <a:solidFill>
                  <a:srgbClr val="5A6A78"/>
                </a:solidFill>
                <a:latin typeface="Arial" panose="020B0604020202020204" pitchFamily="34" charset="0"/>
                <a:cs typeface="Arial" panose="020B0604020202020204" pitchFamily="34" charset="0"/>
              </a:rPr>
              <a:t>▶ 30. JUNI + 1. JULI 2025</a:t>
            </a:r>
          </a:p>
          <a:p>
            <a:pPr>
              <a:spcBef>
                <a:spcPts val="1000"/>
              </a:spcBef>
            </a:pPr>
            <a:r>
              <a:rPr lang="de-DE" sz="1400" b="1" dirty="0">
                <a:solidFill>
                  <a:srgbClr val="0F2639"/>
                </a:solidFill>
                <a:latin typeface="Arial" panose="020B0604020202020204" pitchFamily="34" charset="0"/>
                <a:cs typeface="Arial" panose="020B0604020202020204" pitchFamily="34" charset="0"/>
              </a:rPr>
              <a:t>Klausurtag</a:t>
            </a:r>
            <a:br>
              <a:rPr lang="de-DE" sz="1400" b="1" dirty="0">
                <a:solidFill>
                  <a:srgbClr val="0F2639"/>
                </a:solidFill>
                <a:latin typeface="Arial" panose="020B0604020202020204" pitchFamily="34" charset="0"/>
                <a:cs typeface="Arial" panose="020B0604020202020204" pitchFamily="34" charset="0"/>
              </a:rPr>
            </a:br>
            <a:r>
              <a:rPr lang="de-DE" sz="1400" b="1" dirty="0">
                <a:solidFill>
                  <a:srgbClr val="0F2639"/>
                </a:solidFill>
                <a:latin typeface="Arial" panose="020B0604020202020204" pitchFamily="34" charset="0"/>
                <a:cs typeface="Arial" panose="020B0604020202020204" pitchFamily="34" charset="0"/>
              </a:rPr>
              <a:t>BO-Sitzung</a:t>
            </a:r>
            <a:endParaRPr lang="de-DE" sz="1400" dirty="0">
              <a:solidFill>
                <a:srgbClr val="0F2639"/>
              </a:solidFill>
              <a:latin typeface="Arial" panose="020B0604020202020204" pitchFamily="34" charset="0"/>
              <a:cs typeface="Arial" panose="020B0604020202020204" pitchFamily="34" charset="0"/>
            </a:endParaRPr>
          </a:p>
        </p:txBody>
      </p:sp>
      <p:sp>
        <p:nvSpPr>
          <p:cNvPr id="20" name="Textfeld 19">
            <a:extLst>
              <a:ext uri="{FF2B5EF4-FFF2-40B4-BE49-F238E27FC236}">
                <a16:creationId xmlns:a16="http://schemas.microsoft.com/office/drawing/2014/main" id="{B2685B03-7621-6873-4E3C-46C3FEC7CDC1}"/>
              </a:ext>
            </a:extLst>
          </p:cNvPr>
          <p:cNvSpPr txBox="1"/>
          <p:nvPr/>
        </p:nvSpPr>
        <p:spPr>
          <a:xfrm>
            <a:off x="1501858" y="4012953"/>
            <a:ext cx="1666016" cy="866904"/>
          </a:xfrm>
          <a:prstGeom prst="rect">
            <a:avLst/>
          </a:prstGeom>
          <a:noFill/>
        </p:spPr>
        <p:txBody>
          <a:bodyPr wrap="square" rtlCol="0">
            <a:spAutoFit/>
          </a:bodyPr>
          <a:lstStyle/>
          <a:p>
            <a:pPr>
              <a:spcBef>
                <a:spcPts val="1000"/>
              </a:spcBef>
            </a:pPr>
            <a:r>
              <a:rPr lang="de-DE" sz="1400" b="1" dirty="0">
                <a:solidFill>
                  <a:srgbClr val="5A6A78"/>
                </a:solidFill>
                <a:latin typeface="Arial" panose="020B0604020202020204" pitchFamily="34" charset="0"/>
                <a:cs typeface="Arial" panose="020B0604020202020204" pitchFamily="34" charset="0"/>
              </a:rPr>
              <a:t>▶ 7. MAI 2025</a:t>
            </a:r>
          </a:p>
          <a:p>
            <a:pPr>
              <a:spcBef>
                <a:spcPts val="1000"/>
              </a:spcBef>
            </a:pPr>
            <a:r>
              <a:rPr lang="de-DE" sz="1400" b="1" dirty="0">
                <a:solidFill>
                  <a:srgbClr val="0F2639"/>
                </a:solidFill>
                <a:latin typeface="Arial" panose="020B0604020202020204" pitchFamily="34" charset="0"/>
                <a:cs typeface="Arial" panose="020B0604020202020204" pitchFamily="34" charset="0"/>
              </a:rPr>
              <a:t>Studientag </a:t>
            </a:r>
            <a:br>
              <a:rPr lang="de-DE" sz="1400" b="1" dirty="0">
                <a:solidFill>
                  <a:srgbClr val="0F2639"/>
                </a:solidFill>
                <a:latin typeface="Arial" panose="020B0604020202020204" pitchFamily="34" charset="0"/>
                <a:cs typeface="Arial" panose="020B0604020202020204" pitchFamily="34" charset="0"/>
              </a:rPr>
            </a:br>
            <a:r>
              <a:rPr lang="de-DE" sz="1400" b="1" dirty="0">
                <a:solidFill>
                  <a:srgbClr val="0F2639"/>
                </a:solidFill>
                <a:latin typeface="Arial" panose="020B0604020202020204" pitchFamily="34" charset="0"/>
                <a:cs typeface="Arial" panose="020B0604020202020204" pitchFamily="34" charset="0"/>
              </a:rPr>
              <a:t>mittlere Ebene</a:t>
            </a:r>
            <a:endParaRPr lang="de-DE" sz="1400" dirty="0">
              <a:solidFill>
                <a:srgbClr val="0F2639"/>
              </a:solidFill>
              <a:latin typeface="Arial" panose="020B0604020202020204" pitchFamily="34" charset="0"/>
              <a:cs typeface="Arial" panose="020B0604020202020204" pitchFamily="34" charset="0"/>
            </a:endParaRPr>
          </a:p>
        </p:txBody>
      </p:sp>
      <p:cxnSp>
        <p:nvCxnSpPr>
          <p:cNvPr id="14" name="Gerader Verbinder 13">
            <a:extLst>
              <a:ext uri="{FF2B5EF4-FFF2-40B4-BE49-F238E27FC236}">
                <a16:creationId xmlns:a16="http://schemas.microsoft.com/office/drawing/2014/main" id="{301DD0C7-9149-1505-8829-5120CD8A3B59}"/>
              </a:ext>
            </a:extLst>
          </p:cNvPr>
          <p:cNvCxnSpPr>
            <a:cxnSpLocks/>
          </p:cNvCxnSpPr>
          <p:nvPr/>
        </p:nvCxnSpPr>
        <p:spPr>
          <a:xfrm flipV="1">
            <a:off x="2777212" y="3289517"/>
            <a:ext cx="23233" cy="421899"/>
          </a:xfrm>
          <a:prstGeom prst="line">
            <a:avLst/>
          </a:prstGeom>
          <a:ln>
            <a:solidFill>
              <a:srgbClr val="FFCC00"/>
            </a:solidFill>
            <a:prstDash val="sysDot"/>
          </a:ln>
        </p:spPr>
        <p:style>
          <a:lnRef idx="2">
            <a:schemeClr val="accent1"/>
          </a:lnRef>
          <a:fillRef idx="0">
            <a:schemeClr val="accent1"/>
          </a:fillRef>
          <a:effectRef idx="1">
            <a:schemeClr val="accent1"/>
          </a:effectRef>
          <a:fontRef idx="minor">
            <a:schemeClr val="tx1"/>
          </a:fontRef>
        </p:style>
      </p:cxnSp>
      <p:cxnSp>
        <p:nvCxnSpPr>
          <p:cNvPr id="16" name="Gerader Verbinder 15">
            <a:extLst>
              <a:ext uri="{FF2B5EF4-FFF2-40B4-BE49-F238E27FC236}">
                <a16:creationId xmlns:a16="http://schemas.microsoft.com/office/drawing/2014/main" id="{AF5DD697-364A-F159-032F-6DA535B53782}"/>
              </a:ext>
            </a:extLst>
          </p:cNvPr>
          <p:cNvCxnSpPr>
            <a:cxnSpLocks/>
          </p:cNvCxnSpPr>
          <p:nvPr/>
        </p:nvCxnSpPr>
        <p:spPr>
          <a:xfrm flipV="1">
            <a:off x="3655582" y="3619960"/>
            <a:ext cx="0" cy="366587"/>
          </a:xfrm>
          <a:prstGeom prst="line">
            <a:avLst/>
          </a:prstGeom>
          <a:ln>
            <a:solidFill>
              <a:srgbClr val="FFCC00"/>
            </a:solidFill>
            <a:prstDash val="sysDot"/>
          </a:ln>
        </p:spPr>
        <p:style>
          <a:lnRef idx="2">
            <a:schemeClr val="accent1"/>
          </a:lnRef>
          <a:fillRef idx="0">
            <a:schemeClr val="accent1"/>
          </a:fillRef>
          <a:effectRef idx="1">
            <a:schemeClr val="accent1"/>
          </a:effectRef>
          <a:fontRef idx="minor">
            <a:schemeClr val="tx1"/>
          </a:fontRef>
        </p:style>
      </p:cxnSp>
      <p:cxnSp>
        <p:nvCxnSpPr>
          <p:cNvPr id="18" name="Gerader Verbinder 17">
            <a:extLst>
              <a:ext uri="{FF2B5EF4-FFF2-40B4-BE49-F238E27FC236}">
                <a16:creationId xmlns:a16="http://schemas.microsoft.com/office/drawing/2014/main" id="{D8C8C50B-0106-1A99-D38A-D3B734419C0F}"/>
              </a:ext>
            </a:extLst>
          </p:cNvPr>
          <p:cNvCxnSpPr>
            <a:cxnSpLocks/>
          </p:cNvCxnSpPr>
          <p:nvPr/>
        </p:nvCxnSpPr>
        <p:spPr>
          <a:xfrm flipV="1">
            <a:off x="1054800" y="2806700"/>
            <a:ext cx="0" cy="854739"/>
          </a:xfrm>
          <a:prstGeom prst="line">
            <a:avLst/>
          </a:prstGeom>
          <a:ln>
            <a:solidFill>
              <a:srgbClr val="FFCC00"/>
            </a:solidFill>
            <a:prstDash val="sysDot"/>
          </a:ln>
        </p:spPr>
        <p:style>
          <a:lnRef idx="2">
            <a:schemeClr val="accent1"/>
          </a:lnRef>
          <a:fillRef idx="0">
            <a:schemeClr val="accent1"/>
          </a:fillRef>
          <a:effectRef idx="1">
            <a:schemeClr val="accent1"/>
          </a:effectRef>
          <a:fontRef idx="minor">
            <a:schemeClr val="tx1"/>
          </a:fontRef>
        </p:style>
      </p:cxnSp>
      <p:cxnSp>
        <p:nvCxnSpPr>
          <p:cNvPr id="54" name="Gerader Verbinder 53">
            <a:extLst>
              <a:ext uri="{FF2B5EF4-FFF2-40B4-BE49-F238E27FC236}">
                <a16:creationId xmlns:a16="http://schemas.microsoft.com/office/drawing/2014/main" id="{F6235170-8A15-C306-0331-AB0342DB9F1E}"/>
              </a:ext>
            </a:extLst>
          </p:cNvPr>
          <p:cNvCxnSpPr>
            <a:cxnSpLocks/>
          </p:cNvCxnSpPr>
          <p:nvPr/>
        </p:nvCxnSpPr>
        <p:spPr>
          <a:xfrm flipH="1" flipV="1">
            <a:off x="8150950" y="2917633"/>
            <a:ext cx="7163" cy="653544"/>
          </a:xfrm>
          <a:prstGeom prst="line">
            <a:avLst/>
          </a:prstGeom>
          <a:ln>
            <a:solidFill>
              <a:srgbClr val="FFCC00"/>
            </a:solidFill>
            <a:prstDash val="sysDot"/>
          </a:ln>
        </p:spPr>
        <p:style>
          <a:lnRef idx="2">
            <a:schemeClr val="accent1"/>
          </a:lnRef>
          <a:fillRef idx="0">
            <a:schemeClr val="accent1"/>
          </a:fillRef>
          <a:effectRef idx="1">
            <a:schemeClr val="accent1"/>
          </a:effectRef>
          <a:fontRef idx="minor">
            <a:schemeClr val="tx1"/>
          </a:fontRef>
        </p:style>
      </p:cxnSp>
      <p:cxnSp>
        <p:nvCxnSpPr>
          <p:cNvPr id="49" name="Gerader Verbinder 48">
            <a:extLst>
              <a:ext uri="{FF2B5EF4-FFF2-40B4-BE49-F238E27FC236}">
                <a16:creationId xmlns:a16="http://schemas.microsoft.com/office/drawing/2014/main" id="{66BE0B65-C3FA-E6A7-0BA6-3C9C070BD108}"/>
              </a:ext>
            </a:extLst>
          </p:cNvPr>
          <p:cNvCxnSpPr>
            <a:cxnSpLocks/>
          </p:cNvCxnSpPr>
          <p:nvPr/>
        </p:nvCxnSpPr>
        <p:spPr>
          <a:xfrm>
            <a:off x="10747647" y="3600000"/>
            <a:ext cx="1549128" cy="0"/>
          </a:xfrm>
          <a:prstGeom prst="line">
            <a:avLst/>
          </a:prstGeom>
          <a:ln w="101600">
            <a:solidFill>
              <a:srgbClr val="B8BFC5"/>
            </a:solidFill>
            <a:prstDash val="sysDot"/>
          </a:ln>
        </p:spPr>
        <p:style>
          <a:lnRef idx="2">
            <a:schemeClr val="accent1"/>
          </a:lnRef>
          <a:fillRef idx="0">
            <a:schemeClr val="accent1"/>
          </a:fillRef>
          <a:effectRef idx="1">
            <a:schemeClr val="accent1"/>
          </a:effectRef>
          <a:fontRef idx="minor">
            <a:schemeClr val="tx1"/>
          </a:fontRef>
        </p:style>
      </p:cxnSp>
      <p:cxnSp>
        <p:nvCxnSpPr>
          <p:cNvPr id="5" name="Gerader Verbinder 4">
            <a:extLst>
              <a:ext uri="{FF2B5EF4-FFF2-40B4-BE49-F238E27FC236}">
                <a16:creationId xmlns:a16="http://schemas.microsoft.com/office/drawing/2014/main" id="{19CFFAAE-ED54-7CAD-B2AB-4E6F044D908C}"/>
              </a:ext>
            </a:extLst>
          </p:cNvPr>
          <p:cNvCxnSpPr>
            <a:cxnSpLocks/>
            <a:stCxn id="62" idx="6"/>
          </p:cNvCxnSpPr>
          <p:nvPr/>
        </p:nvCxnSpPr>
        <p:spPr>
          <a:xfrm>
            <a:off x="1158553" y="3597450"/>
            <a:ext cx="9482000" cy="2550"/>
          </a:xfrm>
          <a:prstGeom prst="line">
            <a:avLst/>
          </a:prstGeom>
          <a:ln w="101600">
            <a:solidFill>
              <a:srgbClr val="B8BFC5"/>
            </a:solidFill>
          </a:ln>
        </p:spPr>
        <p:style>
          <a:lnRef idx="2">
            <a:schemeClr val="accent1"/>
          </a:lnRef>
          <a:fillRef idx="0">
            <a:schemeClr val="accent1"/>
          </a:fillRef>
          <a:effectRef idx="1">
            <a:schemeClr val="accent1"/>
          </a:effectRef>
          <a:fontRef idx="minor">
            <a:schemeClr val="tx1"/>
          </a:fontRef>
        </p:style>
      </p:cxnSp>
      <p:sp>
        <p:nvSpPr>
          <p:cNvPr id="24" name="Ellipse 23">
            <a:extLst>
              <a:ext uri="{FF2B5EF4-FFF2-40B4-BE49-F238E27FC236}">
                <a16:creationId xmlns:a16="http://schemas.microsoft.com/office/drawing/2014/main" id="{BFCD88E4-3B7C-297E-C647-89711A7485BF}"/>
              </a:ext>
            </a:extLst>
          </p:cNvPr>
          <p:cNvSpPr/>
          <p:nvPr/>
        </p:nvSpPr>
        <p:spPr>
          <a:xfrm>
            <a:off x="2671808" y="3492762"/>
            <a:ext cx="209371" cy="209371"/>
          </a:xfrm>
          <a:prstGeom prst="ellipse">
            <a:avLst/>
          </a:prstGeom>
          <a:solidFill>
            <a:schemeClr val="bg1"/>
          </a:solidFill>
          <a:ln w="38100">
            <a:solidFill>
              <a:srgbClr val="FFCC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5" name="Ellipse 24">
            <a:extLst>
              <a:ext uri="{FF2B5EF4-FFF2-40B4-BE49-F238E27FC236}">
                <a16:creationId xmlns:a16="http://schemas.microsoft.com/office/drawing/2014/main" id="{7961E8F0-22F5-CD73-43F3-AC9F244FED65}"/>
              </a:ext>
            </a:extLst>
          </p:cNvPr>
          <p:cNvSpPr/>
          <p:nvPr/>
        </p:nvSpPr>
        <p:spPr>
          <a:xfrm>
            <a:off x="3543290" y="3492064"/>
            <a:ext cx="218972" cy="209371"/>
          </a:xfrm>
          <a:prstGeom prst="ellipse">
            <a:avLst/>
          </a:prstGeom>
          <a:solidFill>
            <a:schemeClr val="bg1"/>
          </a:solidFill>
          <a:ln w="38100">
            <a:solidFill>
              <a:srgbClr val="FFCC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5" name="Ellipse 54">
            <a:extLst>
              <a:ext uri="{FF2B5EF4-FFF2-40B4-BE49-F238E27FC236}">
                <a16:creationId xmlns:a16="http://schemas.microsoft.com/office/drawing/2014/main" id="{DC50B43C-A042-7F8A-3978-E638B95DAE7E}"/>
              </a:ext>
            </a:extLst>
          </p:cNvPr>
          <p:cNvSpPr/>
          <p:nvPr/>
        </p:nvSpPr>
        <p:spPr>
          <a:xfrm>
            <a:off x="8053427" y="3492064"/>
            <a:ext cx="209371" cy="209371"/>
          </a:xfrm>
          <a:prstGeom prst="ellipse">
            <a:avLst/>
          </a:prstGeom>
          <a:solidFill>
            <a:schemeClr val="bg1"/>
          </a:solidFill>
          <a:ln w="38100">
            <a:solidFill>
              <a:srgbClr val="FFCC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62" name="Ellipse 61">
            <a:extLst>
              <a:ext uri="{FF2B5EF4-FFF2-40B4-BE49-F238E27FC236}">
                <a16:creationId xmlns:a16="http://schemas.microsoft.com/office/drawing/2014/main" id="{04409E8F-036E-7032-27F3-F691080893DC}"/>
              </a:ext>
            </a:extLst>
          </p:cNvPr>
          <p:cNvSpPr/>
          <p:nvPr/>
        </p:nvSpPr>
        <p:spPr>
          <a:xfrm>
            <a:off x="949182" y="3492764"/>
            <a:ext cx="209371" cy="209371"/>
          </a:xfrm>
          <a:prstGeom prst="ellipse">
            <a:avLst/>
          </a:prstGeom>
          <a:solidFill>
            <a:schemeClr val="bg1"/>
          </a:solidFill>
          <a:ln w="38100">
            <a:solidFill>
              <a:srgbClr val="FFCC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3" name="Ellipse 62">
            <a:extLst>
              <a:ext uri="{FF2B5EF4-FFF2-40B4-BE49-F238E27FC236}">
                <a16:creationId xmlns:a16="http://schemas.microsoft.com/office/drawing/2014/main" id="{9AF8B384-3BAE-D68E-E2C8-BDD40313AF2B}"/>
              </a:ext>
            </a:extLst>
          </p:cNvPr>
          <p:cNvSpPr/>
          <p:nvPr/>
        </p:nvSpPr>
        <p:spPr>
          <a:xfrm>
            <a:off x="1577069" y="3492763"/>
            <a:ext cx="209371" cy="209371"/>
          </a:xfrm>
          <a:prstGeom prst="ellipse">
            <a:avLst/>
          </a:prstGeom>
          <a:solidFill>
            <a:schemeClr val="bg1"/>
          </a:solidFill>
          <a:ln w="38100">
            <a:solidFill>
              <a:srgbClr val="FFCC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Textfeld 7">
            <a:extLst>
              <a:ext uri="{FF2B5EF4-FFF2-40B4-BE49-F238E27FC236}">
                <a16:creationId xmlns:a16="http://schemas.microsoft.com/office/drawing/2014/main" id="{39A95996-6DCF-21AF-9A3A-6B29C636CC0A}"/>
              </a:ext>
            </a:extLst>
          </p:cNvPr>
          <p:cNvSpPr txBox="1"/>
          <p:nvPr/>
        </p:nvSpPr>
        <p:spPr>
          <a:xfrm>
            <a:off x="5742045" y="1622113"/>
            <a:ext cx="2363241" cy="866904"/>
          </a:xfrm>
          <a:prstGeom prst="rect">
            <a:avLst/>
          </a:prstGeom>
          <a:noFill/>
        </p:spPr>
        <p:txBody>
          <a:bodyPr wrap="square" rtlCol="0">
            <a:spAutoFit/>
          </a:bodyPr>
          <a:lstStyle/>
          <a:p>
            <a:pPr>
              <a:spcBef>
                <a:spcPts val="1000"/>
              </a:spcBef>
            </a:pPr>
            <a:r>
              <a:rPr lang="de-DE" sz="1400" b="1" dirty="0">
                <a:solidFill>
                  <a:srgbClr val="5A6A78"/>
                </a:solidFill>
                <a:latin typeface="Arial" panose="020B0604020202020204" pitchFamily="34" charset="0"/>
                <a:cs typeface="Arial" panose="020B0604020202020204" pitchFamily="34" charset="0"/>
              </a:rPr>
              <a:t>▶ AB ANFANG JULI 2025</a:t>
            </a:r>
          </a:p>
          <a:p>
            <a:pPr lvl="0">
              <a:spcBef>
                <a:spcPts val="1000"/>
              </a:spcBef>
              <a:defRPr/>
            </a:pPr>
            <a:r>
              <a:rPr lang="de-DE" sz="1400" b="1" dirty="0">
                <a:solidFill>
                  <a:srgbClr val="0F2639"/>
                </a:solidFill>
                <a:effectLst>
                  <a:glow rad="101600">
                    <a:schemeClr val="bg1">
                      <a:alpha val="60000"/>
                    </a:schemeClr>
                  </a:glow>
                </a:effectLst>
                <a:latin typeface="Arial" panose="020B0604020202020204" pitchFamily="34" charset="0"/>
                <a:cs typeface="Arial" panose="020B0604020202020204" pitchFamily="34" charset="0"/>
              </a:rPr>
              <a:t>Informations- und </a:t>
            </a:r>
            <a:br>
              <a:rPr lang="de-DE" sz="1400" b="1" dirty="0">
                <a:solidFill>
                  <a:srgbClr val="0F2639"/>
                </a:solidFill>
                <a:effectLst>
                  <a:glow rad="101600">
                    <a:schemeClr val="bg1">
                      <a:alpha val="60000"/>
                    </a:schemeClr>
                  </a:glow>
                </a:effectLst>
                <a:latin typeface="Arial" panose="020B0604020202020204" pitchFamily="34" charset="0"/>
                <a:cs typeface="Arial" panose="020B0604020202020204" pitchFamily="34" charset="0"/>
              </a:rPr>
            </a:br>
            <a:r>
              <a:rPr lang="de-DE" sz="1400" b="1" dirty="0">
                <a:solidFill>
                  <a:srgbClr val="0F2639"/>
                </a:solidFill>
                <a:effectLst>
                  <a:glow rad="101600">
                    <a:schemeClr val="bg1">
                      <a:alpha val="60000"/>
                    </a:schemeClr>
                  </a:glow>
                </a:effectLst>
                <a:latin typeface="Arial" panose="020B0604020202020204" pitchFamily="34" charset="0"/>
                <a:cs typeface="Arial" panose="020B0604020202020204" pitchFamily="34" charset="0"/>
              </a:rPr>
              <a:t>Beteiligungsphase</a:t>
            </a:r>
          </a:p>
        </p:txBody>
      </p:sp>
      <p:sp>
        <p:nvSpPr>
          <p:cNvPr id="9" name="Textfeld 8">
            <a:extLst>
              <a:ext uri="{FF2B5EF4-FFF2-40B4-BE49-F238E27FC236}">
                <a16:creationId xmlns:a16="http://schemas.microsoft.com/office/drawing/2014/main" id="{A5C143FD-1ECE-E9B1-6077-470201C30FCF}"/>
              </a:ext>
            </a:extLst>
          </p:cNvPr>
          <p:cNvSpPr txBox="1"/>
          <p:nvPr/>
        </p:nvSpPr>
        <p:spPr>
          <a:xfrm>
            <a:off x="5940424" y="4008742"/>
            <a:ext cx="2653408" cy="1297791"/>
          </a:xfrm>
          <a:prstGeom prst="rect">
            <a:avLst/>
          </a:prstGeom>
          <a:noFill/>
        </p:spPr>
        <p:txBody>
          <a:bodyPr wrap="square" rtlCol="0">
            <a:spAutoFit/>
          </a:bodyPr>
          <a:lstStyle/>
          <a:p>
            <a:pPr>
              <a:spcBef>
                <a:spcPts val="1000"/>
              </a:spcBef>
            </a:pPr>
            <a:r>
              <a:rPr lang="de-DE" sz="1400" b="1" dirty="0">
                <a:solidFill>
                  <a:srgbClr val="5A6A78"/>
                </a:solidFill>
                <a:latin typeface="Arial" panose="020B0604020202020204" pitchFamily="34" charset="0"/>
                <a:cs typeface="Arial" panose="020B0604020202020204" pitchFamily="34" charset="0"/>
              </a:rPr>
              <a:t>▶ JULI 2025</a:t>
            </a:r>
          </a:p>
          <a:p>
            <a:pPr lvl="0">
              <a:spcBef>
                <a:spcPts val="1000"/>
              </a:spcBef>
              <a:defRPr/>
            </a:pPr>
            <a:r>
              <a:rPr lang="de-DE" sz="1400" b="1" dirty="0">
                <a:solidFill>
                  <a:srgbClr val="0F2639"/>
                </a:solidFill>
                <a:effectLst>
                  <a:glow rad="101600">
                    <a:schemeClr val="bg1">
                      <a:alpha val="60000"/>
                    </a:schemeClr>
                  </a:glow>
                </a:effectLst>
                <a:latin typeface="Arial" panose="020B0604020202020204" pitchFamily="34" charset="0"/>
                <a:cs typeface="Arial" panose="020B0604020202020204" pitchFamily="34" charset="0"/>
              </a:rPr>
              <a:t>Informationsveranstaltungen mit dem Bischof </a:t>
            </a:r>
            <a:r>
              <a:rPr lang="de-DE" sz="1400" dirty="0">
                <a:solidFill>
                  <a:srgbClr val="0F2639"/>
                </a:solidFill>
                <a:effectLst>
                  <a:glow rad="101600">
                    <a:schemeClr val="bg1">
                      <a:alpha val="60000"/>
                    </a:schemeClr>
                  </a:glow>
                </a:effectLst>
                <a:latin typeface="Arial" panose="020B0604020202020204" pitchFamily="34" charset="0"/>
                <a:cs typeface="Arial" panose="020B0604020202020204" pitchFamily="34" charset="0"/>
              </a:rPr>
              <a:t>für pastorales Personal und Kirchenpfleger:innen</a:t>
            </a:r>
          </a:p>
        </p:txBody>
      </p:sp>
      <p:sp>
        <p:nvSpPr>
          <p:cNvPr id="10" name="Textfeld 9">
            <a:extLst>
              <a:ext uri="{FF2B5EF4-FFF2-40B4-BE49-F238E27FC236}">
                <a16:creationId xmlns:a16="http://schemas.microsoft.com/office/drawing/2014/main" id="{88E268F8-5D78-C5DA-DDB7-66E2E673749B}"/>
              </a:ext>
            </a:extLst>
          </p:cNvPr>
          <p:cNvSpPr txBox="1"/>
          <p:nvPr/>
        </p:nvSpPr>
        <p:spPr>
          <a:xfrm>
            <a:off x="7937429" y="2047767"/>
            <a:ext cx="1782238" cy="866904"/>
          </a:xfrm>
          <a:prstGeom prst="rect">
            <a:avLst/>
          </a:prstGeom>
          <a:noFill/>
        </p:spPr>
        <p:txBody>
          <a:bodyPr wrap="square" rtlCol="0">
            <a:spAutoFit/>
          </a:bodyPr>
          <a:lstStyle/>
          <a:p>
            <a:pPr>
              <a:spcBef>
                <a:spcPts val="1000"/>
              </a:spcBef>
            </a:pPr>
            <a:r>
              <a:rPr lang="de-DE" sz="1400" b="1" dirty="0">
                <a:solidFill>
                  <a:srgbClr val="5A6A78"/>
                </a:solidFill>
                <a:latin typeface="Arial" panose="020B0604020202020204" pitchFamily="34" charset="0"/>
                <a:cs typeface="Arial" panose="020B0604020202020204" pitchFamily="34" charset="0"/>
              </a:rPr>
              <a:t>▶ 7. Oktober 2025</a:t>
            </a:r>
          </a:p>
          <a:p>
            <a:pPr lvl="0">
              <a:spcBef>
                <a:spcPts val="1000"/>
              </a:spcBef>
              <a:defRPr/>
            </a:pPr>
            <a:r>
              <a:rPr lang="de-DE" sz="1400" b="1" dirty="0">
                <a:solidFill>
                  <a:srgbClr val="0F2639"/>
                </a:solidFill>
                <a:effectLst>
                  <a:glow rad="101600">
                    <a:schemeClr val="bg1">
                      <a:alpha val="60000"/>
                    </a:schemeClr>
                  </a:glow>
                </a:effectLst>
                <a:latin typeface="Arial" panose="020B0604020202020204" pitchFamily="34" charset="0"/>
                <a:cs typeface="Arial" panose="020B0604020202020204" pitchFamily="34" charset="0"/>
              </a:rPr>
              <a:t>Erweiterte </a:t>
            </a:r>
            <a:br>
              <a:rPr lang="de-DE" sz="1400" b="1" dirty="0">
                <a:solidFill>
                  <a:srgbClr val="0F2639"/>
                </a:solidFill>
                <a:effectLst>
                  <a:glow rad="101600">
                    <a:schemeClr val="bg1">
                      <a:alpha val="60000"/>
                    </a:schemeClr>
                  </a:glow>
                </a:effectLst>
                <a:latin typeface="Arial" panose="020B0604020202020204" pitchFamily="34" charset="0"/>
                <a:cs typeface="Arial" panose="020B0604020202020204" pitchFamily="34" charset="0"/>
              </a:rPr>
            </a:br>
            <a:r>
              <a:rPr lang="de-DE" sz="1400" b="1" dirty="0" err="1">
                <a:solidFill>
                  <a:srgbClr val="0F2639"/>
                </a:solidFill>
                <a:effectLst>
                  <a:glow rad="101600">
                    <a:schemeClr val="bg1">
                      <a:alpha val="60000"/>
                    </a:schemeClr>
                  </a:glow>
                </a:effectLst>
                <a:latin typeface="Arial" panose="020B0604020202020204" pitchFamily="34" charset="0"/>
                <a:cs typeface="Arial" panose="020B0604020202020204" pitchFamily="34" charset="0"/>
              </a:rPr>
              <a:t>Dekanekonferenz</a:t>
            </a:r>
            <a:endParaRPr lang="de-DE" sz="1400" b="1" dirty="0">
              <a:solidFill>
                <a:srgbClr val="0F2639"/>
              </a:solidFill>
              <a:effectLst>
                <a:glow rad="101600">
                  <a:schemeClr val="bg1">
                    <a:alpha val="60000"/>
                  </a:schemeClr>
                </a:glow>
              </a:effectLst>
              <a:latin typeface="Arial" panose="020B0604020202020204" pitchFamily="34" charset="0"/>
              <a:cs typeface="Arial" panose="020B0604020202020204" pitchFamily="34" charset="0"/>
            </a:endParaRPr>
          </a:p>
        </p:txBody>
      </p:sp>
      <p:sp>
        <p:nvSpPr>
          <p:cNvPr id="11" name="Textfeld 10">
            <a:extLst>
              <a:ext uri="{FF2B5EF4-FFF2-40B4-BE49-F238E27FC236}">
                <a16:creationId xmlns:a16="http://schemas.microsoft.com/office/drawing/2014/main" id="{80F62FB1-A432-5347-0F80-C56F8664BD23}"/>
              </a:ext>
            </a:extLst>
          </p:cNvPr>
          <p:cNvSpPr txBox="1"/>
          <p:nvPr/>
        </p:nvSpPr>
        <p:spPr>
          <a:xfrm>
            <a:off x="8700560" y="4071780"/>
            <a:ext cx="2230023" cy="866904"/>
          </a:xfrm>
          <a:prstGeom prst="rect">
            <a:avLst/>
          </a:prstGeom>
          <a:noFill/>
        </p:spPr>
        <p:txBody>
          <a:bodyPr wrap="square" rtlCol="0">
            <a:spAutoFit/>
          </a:bodyPr>
          <a:lstStyle/>
          <a:p>
            <a:pPr>
              <a:spcBef>
                <a:spcPts val="1000"/>
              </a:spcBef>
            </a:pPr>
            <a:r>
              <a:rPr lang="de-DE" sz="1400" b="1" dirty="0">
                <a:solidFill>
                  <a:srgbClr val="5A6A78"/>
                </a:solidFill>
                <a:latin typeface="Arial" panose="020B0604020202020204" pitchFamily="34" charset="0"/>
                <a:cs typeface="Arial" panose="020B0604020202020204" pitchFamily="34" charset="0"/>
              </a:rPr>
              <a:t>▶ 18. Oktober 2025</a:t>
            </a:r>
          </a:p>
          <a:p>
            <a:pPr lvl="0">
              <a:spcBef>
                <a:spcPts val="1000"/>
              </a:spcBef>
              <a:defRPr/>
            </a:pPr>
            <a:r>
              <a:rPr lang="de-DE" sz="1400" b="1" dirty="0">
                <a:solidFill>
                  <a:srgbClr val="0F2639"/>
                </a:solidFill>
                <a:effectLst>
                  <a:glow rad="101600">
                    <a:schemeClr val="bg1">
                      <a:alpha val="60000"/>
                    </a:schemeClr>
                  </a:glow>
                </a:effectLst>
                <a:latin typeface="Arial" panose="020B0604020202020204" pitchFamily="34" charset="0"/>
                <a:cs typeface="Arial" panose="020B0604020202020204" pitchFamily="34" charset="0"/>
              </a:rPr>
              <a:t>Studientag Diözesanrat 2. Lesung</a:t>
            </a:r>
          </a:p>
        </p:txBody>
      </p:sp>
      <p:sp>
        <p:nvSpPr>
          <p:cNvPr id="12" name="Textfeld 11">
            <a:extLst>
              <a:ext uri="{FF2B5EF4-FFF2-40B4-BE49-F238E27FC236}">
                <a16:creationId xmlns:a16="http://schemas.microsoft.com/office/drawing/2014/main" id="{F61F7A30-8F9D-EF2A-24E9-AC6834636FBE}"/>
              </a:ext>
            </a:extLst>
          </p:cNvPr>
          <p:cNvSpPr txBox="1"/>
          <p:nvPr/>
        </p:nvSpPr>
        <p:spPr>
          <a:xfrm>
            <a:off x="9939821" y="2238247"/>
            <a:ext cx="1757150" cy="866904"/>
          </a:xfrm>
          <a:prstGeom prst="rect">
            <a:avLst/>
          </a:prstGeom>
          <a:noFill/>
        </p:spPr>
        <p:txBody>
          <a:bodyPr wrap="square" rtlCol="0">
            <a:spAutoFit/>
          </a:bodyPr>
          <a:lstStyle/>
          <a:p>
            <a:pPr>
              <a:spcBef>
                <a:spcPts val="1000"/>
              </a:spcBef>
            </a:pPr>
            <a:r>
              <a:rPr lang="de-DE" sz="1400" b="1" dirty="0">
                <a:solidFill>
                  <a:srgbClr val="5A6A78"/>
                </a:solidFill>
                <a:latin typeface="Arial" panose="020B0604020202020204" pitchFamily="34" charset="0"/>
                <a:cs typeface="Arial" panose="020B0604020202020204" pitchFamily="34" charset="0"/>
              </a:rPr>
              <a:t>▶ 28./29. November 2025</a:t>
            </a:r>
          </a:p>
          <a:p>
            <a:pPr lvl="0">
              <a:spcBef>
                <a:spcPts val="1000"/>
              </a:spcBef>
              <a:defRPr/>
            </a:pPr>
            <a:r>
              <a:rPr lang="de-DE" sz="1400" b="1" dirty="0">
                <a:solidFill>
                  <a:srgbClr val="ED694B"/>
                </a:solidFill>
                <a:effectLst>
                  <a:glow rad="101600">
                    <a:schemeClr val="bg1">
                      <a:alpha val="60000"/>
                    </a:schemeClr>
                  </a:glow>
                </a:effectLst>
                <a:latin typeface="Arial" panose="020B0604020202020204" pitchFamily="34" charset="0"/>
                <a:cs typeface="Arial" panose="020B0604020202020204" pitchFamily="34" charset="0"/>
              </a:rPr>
              <a:t>Diözesanrat</a:t>
            </a:r>
          </a:p>
        </p:txBody>
      </p:sp>
      <p:cxnSp>
        <p:nvCxnSpPr>
          <p:cNvPr id="17" name="Gerader Verbinder 16">
            <a:extLst>
              <a:ext uri="{FF2B5EF4-FFF2-40B4-BE49-F238E27FC236}">
                <a16:creationId xmlns:a16="http://schemas.microsoft.com/office/drawing/2014/main" id="{E74A7BEE-A6A8-B65C-6D33-FB8984454D24}"/>
              </a:ext>
            </a:extLst>
          </p:cNvPr>
          <p:cNvCxnSpPr>
            <a:cxnSpLocks/>
          </p:cNvCxnSpPr>
          <p:nvPr/>
        </p:nvCxnSpPr>
        <p:spPr>
          <a:xfrm flipH="1" flipV="1">
            <a:off x="6119661" y="2576220"/>
            <a:ext cx="1438" cy="1108925"/>
          </a:xfrm>
          <a:prstGeom prst="line">
            <a:avLst/>
          </a:prstGeom>
          <a:ln>
            <a:solidFill>
              <a:srgbClr val="FFCC00"/>
            </a:solidFill>
            <a:prstDash val="sysDot"/>
          </a:ln>
        </p:spPr>
        <p:style>
          <a:lnRef idx="2">
            <a:schemeClr val="accent1"/>
          </a:lnRef>
          <a:fillRef idx="0">
            <a:schemeClr val="accent1"/>
          </a:fillRef>
          <a:effectRef idx="1">
            <a:schemeClr val="accent1"/>
          </a:effectRef>
          <a:fontRef idx="minor">
            <a:schemeClr val="tx1"/>
          </a:fontRef>
        </p:style>
      </p:cxnSp>
      <p:sp>
        <p:nvSpPr>
          <p:cNvPr id="21" name="Ellipse 20">
            <a:extLst>
              <a:ext uri="{FF2B5EF4-FFF2-40B4-BE49-F238E27FC236}">
                <a16:creationId xmlns:a16="http://schemas.microsoft.com/office/drawing/2014/main" id="{CF4C56E1-295F-6B22-514A-2E36B39396BF}"/>
              </a:ext>
            </a:extLst>
          </p:cNvPr>
          <p:cNvSpPr/>
          <p:nvPr/>
        </p:nvSpPr>
        <p:spPr>
          <a:xfrm>
            <a:off x="6015695" y="3466491"/>
            <a:ext cx="209371" cy="209371"/>
          </a:xfrm>
          <a:prstGeom prst="ellipse">
            <a:avLst/>
          </a:prstGeom>
          <a:solidFill>
            <a:schemeClr val="bg1"/>
          </a:solidFill>
          <a:ln w="38100">
            <a:solidFill>
              <a:srgbClr val="FFCC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23" name="Gerader Verbinder 22">
            <a:extLst>
              <a:ext uri="{FF2B5EF4-FFF2-40B4-BE49-F238E27FC236}">
                <a16:creationId xmlns:a16="http://schemas.microsoft.com/office/drawing/2014/main" id="{809970C0-90A2-16F5-858E-64A7B5834473}"/>
              </a:ext>
            </a:extLst>
          </p:cNvPr>
          <p:cNvCxnSpPr>
            <a:cxnSpLocks/>
          </p:cNvCxnSpPr>
          <p:nvPr/>
        </p:nvCxnSpPr>
        <p:spPr>
          <a:xfrm flipV="1">
            <a:off x="6440016" y="3494985"/>
            <a:ext cx="0" cy="491562"/>
          </a:xfrm>
          <a:prstGeom prst="line">
            <a:avLst/>
          </a:prstGeom>
          <a:ln>
            <a:solidFill>
              <a:srgbClr val="FFCC00"/>
            </a:solidFill>
            <a:prstDash val="sysDot"/>
          </a:ln>
        </p:spPr>
        <p:style>
          <a:lnRef idx="2">
            <a:schemeClr val="accent1"/>
          </a:lnRef>
          <a:fillRef idx="0">
            <a:schemeClr val="accent1"/>
          </a:fillRef>
          <a:effectRef idx="1">
            <a:schemeClr val="accent1"/>
          </a:effectRef>
          <a:fontRef idx="minor">
            <a:schemeClr val="tx1"/>
          </a:fontRef>
        </p:style>
      </p:cxnSp>
      <p:sp>
        <p:nvSpPr>
          <p:cNvPr id="26" name="Ellipse 25">
            <a:extLst>
              <a:ext uri="{FF2B5EF4-FFF2-40B4-BE49-F238E27FC236}">
                <a16:creationId xmlns:a16="http://schemas.microsoft.com/office/drawing/2014/main" id="{B850C7AD-284B-764A-7260-35398F2691F0}"/>
              </a:ext>
            </a:extLst>
          </p:cNvPr>
          <p:cNvSpPr/>
          <p:nvPr/>
        </p:nvSpPr>
        <p:spPr>
          <a:xfrm>
            <a:off x="6328169" y="3492764"/>
            <a:ext cx="209371" cy="209371"/>
          </a:xfrm>
          <a:prstGeom prst="ellipse">
            <a:avLst/>
          </a:prstGeom>
          <a:solidFill>
            <a:schemeClr val="bg1"/>
          </a:solidFill>
          <a:ln w="38100">
            <a:solidFill>
              <a:srgbClr val="FFCC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29" name="Gerader Verbinder 28">
            <a:extLst>
              <a:ext uri="{FF2B5EF4-FFF2-40B4-BE49-F238E27FC236}">
                <a16:creationId xmlns:a16="http://schemas.microsoft.com/office/drawing/2014/main" id="{FCC83B7F-E006-D6DA-698C-33CBB6E87696}"/>
              </a:ext>
            </a:extLst>
          </p:cNvPr>
          <p:cNvCxnSpPr>
            <a:cxnSpLocks/>
          </p:cNvCxnSpPr>
          <p:nvPr/>
        </p:nvCxnSpPr>
        <p:spPr>
          <a:xfrm flipV="1">
            <a:off x="8924865" y="3494985"/>
            <a:ext cx="0" cy="517968"/>
          </a:xfrm>
          <a:prstGeom prst="line">
            <a:avLst/>
          </a:prstGeom>
          <a:ln>
            <a:solidFill>
              <a:srgbClr val="FFCC00"/>
            </a:solidFill>
            <a:prstDash val="sysDot"/>
          </a:ln>
        </p:spPr>
        <p:style>
          <a:lnRef idx="2">
            <a:schemeClr val="accent1"/>
          </a:lnRef>
          <a:fillRef idx="0">
            <a:schemeClr val="accent1"/>
          </a:fillRef>
          <a:effectRef idx="1">
            <a:schemeClr val="accent1"/>
          </a:effectRef>
          <a:fontRef idx="minor">
            <a:schemeClr val="tx1"/>
          </a:fontRef>
        </p:style>
      </p:cxnSp>
      <p:sp>
        <p:nvSpPr>
          <p:cNvPr id="30" name="Ellipse 29">
            <a:extLst>
              <a:ext uri="{FF2B5EF4-FFF2-40B4-BE49-F238E27FC236}">
                <a16:creationId xmlns:a16="http://schemas.microsoft.com/office/drawing/2014/main" id="{D4A0528E-CAC6-357C-AB56-32660E250BB6}"/>
              </a:ext>
            </a:extLst>
          </p:cNvPr>
          <p:cNvSpPr/>
          <p:nvPr/>
        </p:nvSpPr>
        <p:spPr>
          <a:xfrm>
            <a:off x="8813018" y="3492764"/>
            <a:ext cx="209371" cy="209371"/>
          </a:xfrm>
          <a:prstGeom prst="ellipse">
            <a:avLst/>
          </a:prstGeom>
          <a:solidFill>
            <a:schemeClr val="bg1"/>
          </a:solidFill>
          <a:ln w="38100">
            <a:solidFill>
              <a:srgbClr val="FFCC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31" name="Gerader Verbinder 30">
            <a:extLst>
              <a:ext uri="{FF2B5EF4-FFF2-40B4-BE49-F238E27FC236}">
                <a16:creationId xmlns:a16="http://schemas.microsoft.com/office/drawing/2014/main" id="{DA47C547-E4CD-F948-F23C-CABA274C326E}"/>
              </a:ext>
            </a:extLst>
          </p:cNvPr>
          <p:cNvCxnSpPr>
            <a:cxnSpLocks/>
          </p:cNvCxnSpPr>
          <p:nvPr/>
        </p:nvCxnSpPr>
        <p:spPr>
          <a:xfrm flipV="1">
            <a:off x="10233574" y="3130682"/>
            <a:ext cx="0" cy="450476"/>
          </a:xfrm>
          <a:prstGeom prst="line">
            <a:avLst/>
          </a:prstGeom>
          <a:ln>
            <a:solidFill>
              <a:srgbClr val="FFCC00"/>
            </a:solidFill>
            <a:prstDash val="sysDot"/>
          </a:ln>
        </p:spPr>
        <p:style>
          <a:lnRef idx="2">
            <a:schemeClr val="accent1"/>
          </a:lnRef>
          <a:fillRef idx="0">
            <a:schemeClr val="accent1"/>
          </a:fillRef>
          <a:effectRef idx="1">
            <a:schemeClr val="accent1"/>
          </a:effectRef>
          <a:fontRef idx="minor">
            <a:schemeClr val="tx1"/>
          </a:fontRef>
        </p:style>
      </p:cxnSp>
      <p:sp>
        <p:nvSpPr>
          <p:cNvPr id="32" name="Ellipse 31">
            <a:extLst>
              <a:ext uri="{FF2B5EF4-FFF2-40B4-BE49-F238E27FC236}">
                <a16:creationId xmlns:a16="http://schemas.microsoft.com/office/drawing/2014/main" id="{9F1F1D6E-DF47-8B07-7548-6054B95E90B3}"/>
              </a:ext>
            </a:extLst>
          </p:cNvPr>
          <p:cNvSpPr/>
          <p:nvPr/>
        </p:nvSpPr>
        <p:spPr>
          <a:xfrm>
            <a:off x="10128888" y="3502045"/>
            <a:ext cx="209371" cy="209371"/>
          </a:xfrm>
          <a:prstGeom prst="ellipse">
            <a:avLst/>
          </a:prstGeom>
          <a:solidFill>
            <a:schemeClr val="bg1"/>
          </a:solidFill>
          <a:ln w="38100">
            <a:solidFill>
              <a:srgbClr val="FFCC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spTree>
    <p:extLst>
      <p:ext uri="{BB962C8B-B14F-4D97-AF65-F5344CB8AC3E}">
        <p14:creationId xmlns:p14="http://schemas.microsoft.com/office/powerpoint/2010/main" val="21117790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8BC10958-D6D6-0437-5DB8-F37DD40ED749}"/>
              </a:ext>
            </a:extLst>
          </p:cNvPr>
          <p:cNvSpPr>
            <a:spLocks noGrp="1"/>
          </p:cNvSpPr>
          <p:nvPr>
            <p:ph type="body" sz="quarter" idx="10"/>
          </p:nvPr>
        </p:nvSpPr>
        <p:spPr/>
        <p:txBody>
          <a:bodyPr>
            <a:noAutofit/>
          </a:bodyPr>
          <a:lstStyle/>
          <a:p>
            <a:pPr lvl="0">
              <a:buClr>
                <a:srgbClr val="44546A"/>
              </a:buClr>
              <a:buSzPct val="75000"/>
            </a:pPr>
            <a:r>
              <a:rPr lang="de-DE" b="1" dirty="0"/>
              <a:t>Diese Voten hat sich Bischof Dr. Krämer zu eigen gemacht</a:t>
            </a:r>
          </a:p>
          <a:p>
            <a:pPr marL="284400" lvl="0" indent="-284400">
              <a:buClr>
                <a:srgbClr val="44546A"/>
              </a:buClr>
              <a:buSzPct val="75000"/>
              <a:buFont typeface="Arial" panose="020B0604020202020204" pitchFamily="34" charset="0"/>
              <a:buChar char="•"/>
            </a:pPr>
            <a:r>
              <a:rPr lang="de-DE" dirty="0"/>
              <a:t>Wir werden zukünftig 50-80 Raumschaften (Kirchengemeinden) in der Diözese haben.</a:t>
            </a:r>
          </a:p>
          <a:p>
            <a:pPr marL="284400" lvl="0" indent="-284400">
              <a:buClr>
                <a:srgbClr val="44546A"/>
              </a:buClr>
              <a:buSzPct val="75000"/>
              <a:buFont typeface="Arial" panose="020B0604020202020204" pitchFamily="34" charset="0"/>
              <a:buChar char="•"/>
            </a:pPr>
            <a:r>
              <a:rPr lang="de-DE" dirty="0"/>
              <a:t>Wir nutzen die Vielfalt der kirchenrechtlich möglichen Leitungsmodelle </a:t>
            </a:r>
            <a:br>
              <a:rPr lang="de-DE" dirty="0"/>
            </a:br>
            <a:r>
              <a:rPr lang="de-DE" dirty="0"/>
              <a:t>(Pfarrer, Pfarrerteam, </a:t>
            </a:r>
            <a:r>
              <a:rPr lang="de-DE" dirty="0" err="1"/>
              <a:t>Pfarrbeauftragte:r</a:t>
            </a:r>
            <a:r>
              <a:rPr lang="de-DE" dirty="0"/>
              <a:t> und </a:t>
            </a:r>
            <a:r>
              <a:rPr lang="de-DE" dirty="0" err="1"/>
              <a:t>Pfarrbeauftragtenteam</a:t>
            </a:r>
            <a:r>
              <a:rPr lang="de-DE" dirty="0"/>
              <a:t>) in unserer Diözese.</a:t>
            </a:r>
          </a:p>
          <a:p>
            <a:pPr marL="284400" lvl="0" indent="-284400">
              <a:buClr>
                <a:srgbClr val="44546A"/>
              </a:buClr>
              <a:buSzPct val="75000"/>
              <a:buFont typeface="Arial" panose="020B0604020202020204" pitchFamily="34" charset="0"/>
              <a:buChar char="•"/>
            </a:pPr>
            <a:r>
              <a:rPr lang="de-DE" dirty="0"/>
              <a:t>Wir etablieren die Funktion eines/einer Verwaltungsbeauftragten zur Unterstützung der Leitung einer Kirchengemeinde.</a:t>
            </a:r>
          </a:p>
        </p:txBody>
      </p:sp>
      <p:sp>
        <p:nvSpPr>
          <p:cNvPr id="3" name="Foliennummernplatzhalter 2">
            <a:extLst>
              <a:ext uri="{FF2B5EF4-FFF2-40B4-BE49-F238E27FC236}">
                <a16:creationId xmlns:a16="http://schemas.microsoft.com/office/drawing/2014/main" id="{8782D6EF-51A3-91A9-FC11-DCB7FCDE1E27}"/>
              </a:ext>
            </a:extLst>
          </p:cNvPr>
          <p:cNvSpPr>
            <a:spLocks noGrp="1"/>
          </p:cNvSpPr>
          <p:nvPr>
            <p:ph type="sldNum" sz="quarter" idx="4"/>
          </p:nvPr>
        </p:nvSpPr>
        <p:spPr/>
        <p:txBody>
          <a:bodyPr/>
          <a:lstStyle/>
          <a:p>
            <a:fld id="{86A5E7C0-A5B8-44DC-8DD7-3161616E7472}" type="datetime4">
              <a:rPr lang="de-DE" smtClean="0"/>
              <a:pPr/>
              <a:t>27. Januar 2026</a:t>
            </a:fld>
            <a:r>
              <a:rPr lang="de-DE"/>
              <a:t> | </a:t>
            </a:r>
            <a:fld id="{4A60C599-1F92-4E85-8393-825363EE31EB}" type="slidenum">
              <a:rPr lang="de-DE" smtClean="0"/>
              <a:pPr/>
              <a:t>7</a:t>
            </a:fld>
            <a:endParaRPr lang="de-DE" dirty="0"/>
          </a:p>
        </p:txBody>
      </p:sp>
      <p:sp>
        <p:nvSpPr>
          <p:cNvPr id="4" name="Titel 3">
            <a:extLst>
              <a:ext uri="{FF2B5EF4-FFF2-40B4-BE49-F238E27FC236}">
                <a16:creationId xmlns:a16="http://schemas.microsoft.com/office/drawing/2014/main" id="{58DAE2C1-1092-178D-32F6-0E5A975C14AE}"/>
              </a:ext>
            </a:extLst>
          </p:cNvPr>
          <p:cNvSpPr>
            <a:spLocks noGrp="1"/>
          </p:cNvSpPr>
          <p:nvPr>
            <p:ph type="title"/>
          </p:nvPr>
        </p:nvSpPr>
        <p:spPr/>
        <p:txBody>
          <a:bodyPr/>
          <a:lstStyle/>
          <a:p>
            <a:r>
              <a:rPr lang="de-DE" dirty="0"/>
              <a:t>Voten des Diözesanrates vom 29.11.25 </a:t>
            </a:r>
          </a:p>
        </p:txBody>
      </p:sp>
    </p:spTree>
    <p:extLst>
      <p:ext uri="{BB962C8B-B14F-4D97-AF65-F5344CB8AC3E}">
        <p14:creationId xmlns:p14="http://schemas.microsoft.com/office/powerpoint/2010/main" val="8225644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44DF85-3F84-C077-610A-F875C77AD959}"/>
            </a:ext>
          </a:extLst>
        </p:cNvPr>
        <p:cNvGrpSpPr/>
        <p:nvPr/>
      </p:nvGrpSpPr>
      <p:grpSpPr>
        <a:xfrm>
          <a:off x="0" y="0"/>
          <a:ext cx="0" cy="0"/>
          <a:chOff x="0" y="0"/>
          <a:chExt cx="0" cy="0"/>
        </a:xfrm>
      </p:grpSpPr>
      <p:sp>
        <p:nvSpPr>
          <p:cNvPr id="2" name="Textplatzhalter 1">
            <a:extLst>
              <a:ext uri="{FF2B5EF4-FFF2-40B4-BE49-F238E27FC236}">
                <a16:creationId xmlns:a16="http://schemas.microsoft.com/office/drawing/2014/main" id="{3CA8063C-7145-7465-363D-BEBEB043CEC9}"/>
              </a:ext>
            </a:extLst>
          </p:cNvPr>
          <p:cNvSpPr>
            <a:spLocks noGrp="1"/>
          </p:cNvSpPr>
          <p:nvPr>
            <p:ph type="body" sz="quarter" idx="10"/>
          </p:nvPr>
        </p:nvSpPr>
        <p:spPr>
          <a:solidFill>
            <a:srgbClr val="F5F6F0"/>
          </a:solidFill>
        </p:spPr>
        <p:txBody>
          <a:bodyPr>
            <a:noAutofit/>
          </a:bodyPr>
          <a:lstStyle/>
          <a:p>
            <a:pPr lvl="0">
              <a:buClr>
                <a:srgbClr val="44546A"/>
              </a:buClr>
              <a:buSzPct val="75000"/>
            </a:pPr>
            <a:r>
              <a:rPr lang="de-DE" b="1" dirty="0"/>
              <a:t>Diese Voten hat sich Bischof Dr. Krämer zu eigen gemacht</a:t>
            </a:r>
          </a:p>
          <a:p>
            <a:pPr marL="284400" lvl="0" indent="-284400">
              <a:buClr>
                <a:srgbClr val="44546A"/>
              </a:buClr>
              <a:buSzPct val="75000"/>
              <a:buFont typeface="Arial" panose="020B0604020202020204" pitchFamily="34" charset="0"/>
              <a:buChar char="•"/>
            </a:pPr>
            <a:r>
              <a:rPr lang="de-DE" dirty="0"/>
              <a:t>Wir bilden aus wirtschaftlichen und verwaltungstechnischen Gründen die neuen Kirchengemeinden auf dem Weg der Union der derzeitigen kirchengemeindlichen Körperschaften.</a:t>
            </a:r>
          </a:p>
          <a:p>
            <a:pPr marL="284400" lvl="0" indent="-284400">
              <a:buClr>
                <a:srgbClr val="44546A"/>
              </a:buClr>
              <a:buSzPct val="75000"/>
              <a:buFont typeface="Arial" panose="020B0604020202020204" pitchFamily="34" charset="0"/>
              <a:buChar char="•"/>
            </a:pPr>
            <a:r>
              <a:rPr lang="de-DE" dirty="0"/>
              <a:t>Wir starten den nächsten Projektschritt der Umschreibung der Kirchengemeinden im Januar 2026.</a:t>
            </a:r>
          </a:p>
        </p:txBody>
      </p:sp>
      <p:sp>
        <p:nvSpPr>
          <p:cNvPr id="3" name="Foliennummernplatzhalter 2">
            <a:extLst>
              <a:ext uri="{FF2B5EF4-FFF2-40B4-BE49-F238E27FC236}">
                <a16:creationId xmlns:a16="http://schemas.microsoft.com/office/drawing/2014/main" id="{B70FACAE-B744-D018-89D5-C3CD5ECF19E6}"/>
              </a:ext>
            </a:extLst>
          </p:cNvPr>
          <p:cNvSpPr>
            <a:spLocks noGrp="1"/>
          </p:cNvSpPr>
          <p:nvPr>
            <p:ph type="sldNum" sz="quarter" idx="4"/>
          </p:nvPr>
        </p:nvSpPr>
        <p:spPr/>
        <p:txBody>
          <a:bodyPr/>
          <a:lstStyle/>
          <a:p>
            <a:fld id="{86A5E7C0-A5B8-44DC-8DD7-3161616E7472}" type="datetime4">
              <a:rPr lang="de-DE" smtClean="0"/>
              <a:pPr/>
              <a:t>27. Januar 2026</a:t>
            </a:fld>
            <a:r>
              <a:rPr lang="de-DE"/>
              <a:t> | </a:t>
            </a:r>
            <a:fld id="{4A60C599-1F92-4E85-8393-825363EE31EB}" type="slidenum">
              <a:rPr lang="de-DE" smtClean="0"/>
              <a:pPr/>
              <a:t>8</a:t>
            </a:fld>
            <a:endParaRPr lang="de-DE" dirty="0"/>
          </a:p>
        </p:txBody>
      </p:sp>
      <p:sp>
        <p:nvSpPr>
          <p:cNvPr id="4" name="Titel 3">
            <a:extLst>
              <a:ext uri="{FF2B5EF4-FFF2-40B4-BE49-F238E27FC236}">
                <a16:creationId xmlns:a16="http://schemas.microsoft.com/office/drawing/2014/main" id="{89943B6A-EAA3-3497-0C4C-8F3F9CE65D78}"/>
              </a:ext>
            </a:extLst>
          </p:cNvPr>
          <p:cNvSpPr>
            <a:spLocks noGrp="1"/>
          </p:cNvSpPr>
          <p:nvPr>
            <p:ph type="title"/>
          </p:nvPr>
        </p:nvSpPr>
        <p:spPr/>
        <p:txBody>
          <a:bodyPr/>
          <a:lstStyle/>
          <a:p>
            <a:r>
              <a:rPr lang="de-DE" dirty="0"/>
              <a:t>Voten des Diözesanrates vom 29.11.25 </a:t>
            </a:r>
          </a:p>
        </p:txBody>
      </p:sp>
    </p:spTree>
    <p:extLst>
      <p:ext uri="{BB962C8B-B14F-4D97-AF65-F5344CB8AC3E}">
        <p14:creationId xmlns:p14="http://schemas.microsoft.com/office/powerpoint/2010/main" val="25190720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DB83A29E-2450-C91F-82E0-92D05335D162}"/>
              </a:ext>
            </a:extLst>
          </p:cNvPr>
          <p:cNvPicPr>
            <a:picLocks noChangeAspect="1"/>
          </p:cNvPicPr>
          <p:nvPr/>
        </p:nvPicPr>
        <p:blipFill rotWithShape="1">
          <a:blip r:embed="rId3">
            <a:lum bright="70000" contrast="-70000"/>
            <a:alphaModFix amt="70000"/>
            <a:extLst>
              <a:ext uri="{BEBA8EAE-BF5A-486C-A8C5-ECC9F3942E4B}">
                <a14:imgProps xmlns:a14="http://schemas.microsoft.com/office/drawing/2010/main">
                  <a14:imgLayer r:embed="rId4">
                    <a14:imgEffect>
                      <a14:colorTemperature colorTemp="11200"/>
                    </a14:imgEffect>
                  </a14:imgLayer>
                </a14:imgProps>
              </a:ext>
            </a:extLst>
          </a:blip>
          <a:srcRect l="12581" t="1548" r="20605" b="2939"/>
          <a:stretch/>
        </p:blipFill>
        <p:spPr>
          <a:xfrm>
            <a:off x="4087278" y="1155297"/>
            <a:ext cx="4008281" cy="5108269"/>
          </a:xfrm>
          <a:prstGeom prst="rect">
            <a:avLst/>
          </a:prstGeom>
        </p:spPr>
      </p:pic>
      <p:sp>
        <p:nvSpPr>
          <p:cNvPr id="3" name="Inhaltsplatzhalter 2">
            <a:extLst>
              <a:ext uri="{FF2B5EF4-FFF2-40B4-BE49-F238E27FC236}">
                <a16:creationId xmlns:a16="http://schemas.microsoft.com/office/drawing/2014/main" id="{26945B2F-71D6-0F9E-789A-F96FB8AB3D24}"/>
              </a:ext>
            </a:extLst>
          </p:cNvPr>
          <p:cNvSpPr>
            <a:spLocks noGrp="1"/>
          </p:cNvSpPr>
          <p:nvPr>
            <p:ph idx="1"/>
          </p:nvPr>
        </p:nvSpPr>
        <p:spPr>
          <a:xfrm>
            <a:off x="430003" y="1568634"/>
            <a:ext cx="11200002" cy="4435017"/>
          </a:xfrm>
        </p:spPr>
        <p:txBody>
          <a:bodyPr/>
          <a:lstStyle/>
          <a:p>
            <a:pPr algn="ctr"/>
            <a:r>
              <a:rPr lang="de-DE" b="1" dirty="0"/>
              <a:t>50 Raumschaften 		bis		80 Raumschaften</a:t>
            </a:r>
          </a:p>
          <a:p>
            <a:pPr algn="ctr"/>
            <a:endParaRPr lang="de-DE" dirty="0"/>
          </a:p>
        </p:txBody>
      </p:sp>
      <p:sp>
        <p:nvSpPr>
          <p:cNvPr id="2" name="Foliennummernplatzhalter 1">
            <a:extLst>
              <a:ext uri="{FF2B5EF4-FFF2-40B4-BE49-F238E27FC236}">
                <a16:creationId xmlns:a16="http://schemas.microsoft.com/office/drawing/2014/main" id="{EF4BC844-C604-78D9-D26C-69049CB41323}"/>
              </a:ext>
            </a:extLst>
          </p:cNvPr>
          <p:cNvSpPr>
            <a:spLocks noGrp="1"/>
          </p:cNvSpPr>
          <p:nvPr>
            <p:ph type="sldNum" sz="quarter" idx="4"/>
          </p:nvPr>
        </p:nvSpPr>
        <p:spPr/>
        <p:txBody>
          <a:bodyPr/>
          <a:lstStyle/>
          <a:p>
            <a:fld id="{86A5E7C0-A5B8-44DC-8DD7-3161616E7472}" type="datetime4">
              <a:rPr lang="de-DE" smtClean="0"/>
              <a:pPr/>
              <a:t>27. Januar 2026</a:t>
            </a:fld>
            <a:r>
              <a:rPr lang="de-DE" dirty="0"/>
              <a:t> | </a:t>
            </a:r>
            <a:fld id="{4A60C599-1F92-4E85-8393-825363EE31EB}" type="slidenum">
              <a:rPr lang="de-DE" smtClean="0"/>
              <a:pPr/>
              <a:t>9</a:t>
            </a:fld>
            <a:endParaRPr lang="de-DE" dirty="0"/>
          </a:p>
        </p:txBody>
      </p:sp>
      <p:sp>
        <p:nvSpPr>
          <p:cNvPr id="4" name="Titel 3">
            <a:extLst>
              <a:ext uri="{FF2B5EF4-FFF2-40B4-BE49-F238E27FC236}">
                <a16:creationId xmlns:a16="http://schemas.microsoft.com/office/drawing/2014/main" id="{1F399870-D851-5B0A-F430-DC8F609C8DFA}"/>
              </a:ext>
            </a:extLst>
          </p:cNvPr>
          <p:cNvSpPr>
            <a:spLocks noGrp="1"/>
          </p:cNvSpPr>
          <p:nvPr>
            <p:ph type="title"/>
          </p:nvPr>
        </p:nvSpPr>
        <p:spPr>
          <a:xfrm>
            <a:off x="450506" y="594434"/>
            <a:ext cx="9734894" cy="507831"/>
          </a:xfrm>
        </p:spPr>
        <p:txBody>
          <a:bodyPr/>
          <a:lstStyle/>
          <a:p>
            <a:r>
              <a:rPr lang="de-DE" dirty="0"/>
              <a:t>Zukünftig 50 bis 80 Raumschaften</a:t>
            </a:r>
          </a:p>
        </p:txBody>
      </p:sp>
      <p:sp>
        <p:nvSpPr>
          <p:cNvPr id="6" name="Inhaltsplatzhalter 4">
            <a:extLst>
              <a:ext uri="{FF2B5EF4-FFF2-40B4-BE49-F238E27FC236}">
                <a16:creationId xmlns:a16="http://schemas.microsoft.com/office/drawing/2014/main" id="{40AE7C80-F4EE-8F65-E575-E6C74D48B74A}"/>
              </a:ext>
            </a:extLst>
          </p:cNvPr>
          <p:cNvSpPr txBox="1">
            <a:spLocks/>
          </p:cNvSpPr>
          <p:nvPr/>
        </p:nvSpPr>
        <p:spPr>
          <a:xfrm>
            <a:off x="1089805" y="3023913"/>
            <a:ext cx="3575008" cy="2979738"/>
          </a:xfrm>
          <a:prstGeom prst="rect">
            <a:avLst/>
          </a:prstGeom>
          <a:noFill/>
        </p:spPr>
        <p:txBody>
          <a:bodyPr/>
          <a:lstStyle>
            <a:lvl1pPr marL="0" indent="0" algn="l" defTabSz="914400" rtl="0" eaLnBrk="1" latinLnBrk="0" hangingPunct="1">
              <a:lnSpc>
                <a:spcPct val="90000"/>
              </a:lnSpc>
              <a:spcBef>
                <a:spcPts val="1000"/>
              </a:spcBef>
              <a:buFontTx/>
              <a:buNone/>
              <a:defRPr sz="2400" kern="1200" spc="100" baseline="0">
                <a:solidFill>
                  <a:srgbClr val="0F2639"/>
                </a:solidFill>
                <a:latin typeface="Arial" panose="020B0604020202020204" pitchFamily="34" charset="0"/>
                <a:ea typeface="Arial" panose="020B0604020202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F2639"/>
                </a:solidFill>
                <a:latin typeface="Merriweather 24pt Light" pitchFamily="2" charset="0"/>
                <a:ea typeface="Merriweather 24pt Light" pitchFamily="2" charset="0"/>
                <a:cs typeface="Merriweather 24pt Light"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F2639"/>
                </a:solidFill>
                <a:latin typeface="Merriweather 24pt Light" pitchFamily="2" charset="0"/>
                <a:ea typeface="Merriweather 24pt Light" pitchFamily="2" charset="0"/>
                <a:cs typeface="Merriweather 24pt Light"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F2639"/>
                </a:solidFill>
                <a:latin typeface="Merriweather 24pt Light" pitchFamily="2" charset="0"/>
                <a:ea typeface="Merriweather 24pt Light" pitchFamily="2" charset="0"/>
                <a:cs typeface="Merriweather 24pt Light"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F2639"/>
                </a:solidFill>
                <a:latin typeface="Merriweather 24pt Light" pitchFamily="2" charset="0"/>
                <a:ea typeface="Merriweather 24pt Light" pitchFamily="2" charset="0"/>
                <a:cs typeface="Merriweather 24pt Light"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spcAft>
                <a:spcPts val="300"/>
              </a:spcAft>
              <a:buFont typeface="Arial" panose="020B0604020202020204" pitchFamily="34" charset="0"/>
              <a:buChar char="•"/>
            </a:pPr>
            <a:r>
              <a:rPr lang="de-DE" sz="1800" dirty="0"/>
              <a:t>Pastoralteamgröße in den Jahren 2030 / 2035 / 2040</a:t>
            </a:r>
            <a:br>
              <a:rPr lang="de-DE" sz="1800" dirty="0"/>
            </a:br>
            <a:r>
              <a:rPr lang="de-DE" sz="1800" b="1" dirty="0"/>
              <a:t>15,7 / 11,6 / 8,0 Personen</a:t>
            </a:r>
          </a:p>
          <a:p>
            <a:pPr marL="285750" indent="-285750">
              <a:spcAft>
                <a:spcPts val="300"/>
              </a:spcAft>
              <a:buFont typeface="Arial" panose="020B0604020202020204" pitchFamily="34" charset="0"/>
              <a:buChar char="•"/>
            </a:pPr>
            <a:r>
              <a:rPr lang="de-DE" sz="1800" dirty="0"/>
              <a:t>Verwaltungsaufwand finanziell gut darstellbar</a:t>
            </a:r>
          </a:p>
          <a:p>
            <a:pPr marL="285750" indent="-285750">
              <a:spcAft>
                <a:spcPts val="300"/>
              </a:spcAft>
              <a:buFont typeface="Arial" panose="020B0604020202020204" pitchFamily="34" charset="0"/>
              <a:buChar char="•"/>
            </a:pPr>
            <a:r>
              <a:rPr lang="de-DE" sz="1800" dirty="0"/>
              <a:t>Größere Distanzen für Ehrenamtliche und Mitarbeitende</a:t>
            </a:r>
          </a:p>
        </p:txBody>
      </p:sp>
      <p:sp>
        <p:nvSpPr>
          <p:cNvPr id="7" name="Inhaltsplatzhalter 5">
            <a:extLst>
              <a:ext uri="{FF2B5EF4-FFF2-40B4-BE49-F238E27FC236}">
                <a16:creationId xmlns:a16="http://schemas.microsoft.com/office/drawing/2014/main" id="{8B8AF96C-F9F4-061D-72ED-1DDA440EEB69}"/>
              </a:ext>
            </a:extLst>
          </p:cNvPr>
          <p:cNvSpPr txBox="1">
            <a:spLocks/>
          </p:cNvSpPr>
          <p:nvPr/>
        </p:nvSpPr>
        <p:spPr>
          <a:xfrm>
            <a:off x="7321590" y="3023913"/>
            <a:ext cx="3575009" cy="2979738"/>
          </a:xfrm>
          <a:prstGeom prst="rect">
            <a:avLst/>
          </a:prstGeom>
          <a:noFill/>
        </p:spPr>
        <p:txBody>
          <a:bodyPr/>
          <a:lstStyle>
            <a:lvl1pPr marL="0" indent="0" algn="l" defTabSz="914400" rtl="0" eaLnBrk="1" latinLnBrk="0" hangingPunct="1">
              <a:lnSpc>
                <a:spcPct val="90000"/>
              </a:lnSpc>
              <a:spcBef>
                <a:spcPts val="1000"/>
              </a:spcBef>
              <a:buFontTx/>
              <a:buNone/>
              <a:defRPr sz="2400" kern="1200" spc="100" baseline="0">
                <a:solidFill>
                  <a:srgbClr val="0F2639"/>
                </a:solidFill>
                <a:latin typeface="Arial" panose="020B0604020202020204" pitchFamily="34" charset="0"/>
                <a:ea typeface="Arial" panose="020B0604020202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F2639"/>
                </a:solidFill>
                <a:latin typeface="Merriweather 24pt Light" pitchFamily="2" charset="0"/>
                <a:ea typeface="Merriweather 24pt Light" pitchFamily="2" charset="0"/>
                <a:cs typeface="Merriweather 24pt Light"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F2639"/>
                </a:solidFill>
                <a:latin typeface="Merriweather 24pt Light" pitchFamily="2" charset="0"/>
                <a:ea typeface="Merriweather 24pt Light" pitchFamily="2" charset="0"/>
                <a:cs typeface="Merriweather 24pt Light"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F2639"/>
                </a:solidFill>
                <a:latin typeface="Merriweather 24pt Light" pitchFamily="2" charset="0"/>
                <a:ea typeface="Merriweather 24pt Light" pitchFamily="2" charset="0"/>
                <a:cs typeface="Merriweather 24pt Light"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F2639"/>
                </a:solidFill>
                <a:latin typeface="Merriweather 24pt Light" pitchFamily="2" charset="0"/>
                <a:ea typeface="Merriweather 24pt Light" pitchFamily="2" charset="0"/>
                <a:cs typeface="Merriweather 24pt Light"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spcAft>
                <a:spcPts val="300"/>
              </a:spcAft>
              <a:buFont typeface="Arial" panose="020B0604020202020204" pitchFamily="34" charset="0"/>
              <a:buChar char="•"/>
            </a:pPr>
            <a:r>
              <a:rPr lang="de-DE" sz="1800" dirty="0"/>
              <a:t>Pastoralteamgröße in den Jahren 2030 / 2035 / 2040</a:t>
            </a:r>
            <a:br>
              <a:rPr lang="de-DE" sz="1800" dirty="0"/>
            </a:br>
            <a:r>
              <a:rPr lang="de-DE" sz="1800" b="1" dirty="0"/>
              <a:t>9,8 / 7,2 / 5,0 Personen</a:t>
            </a:r>
          </a:p>
          <a:p>
            <a:pPr marL="285750" indent="-285750">
              <a:spcAft>
                <a:spcPts val="300"/>
              </a:spcAft>
              <a:buFont typeface="Arial" panose="020B0604020202020204" pitchFamily="34" charset="0"/>
              <a:buChar char="•"/>
            </a:pPr>
            <a:r>
              <a:rPr lang="de-DE" sz="1800" dirty="0"/>
              <a:t>Verwaltungsaufwand finanziell darstellbar</a:t>
            </a:r>
          </a:p>
          <a:p>
            <a:pPr marL="285750" indent="-285750">
              <a:spcAft>
                <a:spcPts val="300"/>
              </a:spcAft>
              <a:buFont typeface="Arial" panose="020B0604020202020204" pitchFamily="34" charset="0"/>
              <a:buChar char="•"/>
            </a:pPr>
            <a:r>
              <a:rPr lang="de-DE" sz="1800" dirty="0"/>
              <a:t>Mittlere Distanzen für Ehrenamtliche und Mitarbeitende</a:t>
            </a:r>
          </a:p>
          <a:p>
            <a:endParaRPr lang="de-DE" sz="1800" dirty="0"/>
          </a:p>
        </p:txBody>
      </p:sp>
      <p:grpSp>
        <p:nvGrpSpPr>
          <p:cNvPr id="10" name="Gruppieren 9">
            <a:extLst>
              <a:ext uri="{FF2B5EF4-FFF2-40B4-BE49-F238E27FC236}">
                <a16:creationId xmlns:a16="http://schemas.microsoft.com/office/drawing/2014/main" id="{4D6C4D3B-1566-80AA-1EA1-D8D4EA8E816A}"/>
              </a:ext>
            </a:extLst>
          </p:cNvPr>
          <p:cNvGrpSpPr/>
          <p:nvPr/>
        </p:nvGrpSpPr>
        <p:grpSpPr>
          <a:xfrm>
            <a:off x="1089805" y="2160681"/>
            <a:ext cx="9651786" cy="686687"/>
            <a:chOff x="627732" y="4459936"/>
            <a:chExt cx="10570662" cy="848908"/>
          </a:xfrm>
        </p:grpSpPr>
        <p:sp>
          <p:nvSpPr>
            <p:cNvPr id="15" name="Rechteck: abgerundete Ecken 14">
              <a:extLst>
                <a:ext uri="{FF2B5EF4-FFF2-40B4-BE49-F238E27FC236}">
                  <a16:creationId xmlns:a16="http://schemas.microsoft.com/office/drawing/2014/main" id="{06BCD0C1-9F63-39ED-D380-A05428014375}"/>
                </a:ext>
              </a:extLst>
            </p:cNvPr>
            <p:cNvSpPr/>
            <p:nvPr/>
          </p:nvSpPr>
          <p:spPr>
            <a:xfrm>
              <a:off x="627732" y="4459936"/>
              <a:ext cx="10570662" cy="848908"/>
            </a:xfrm>
            <a:prstGeom prst="roundRect">
              <a:avLst>
                <a:gd name="adj" fmla="val 50000"/>
              </a:avLst>
            </a:prstGeom>
            <a:solidFill>
              <a:srgbClr val="FFF3C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6" name="Rechteck: abgerundete Ecken 15">
              <a:extLst>
                <a:ext uri="{FF2B5EF4-FFF2-40B4-BE49-F238E27FC236}">
                  <a16:creationId xmlns:a16="http://schemas.microsoft.com/office/drawing/2014/main" id="{FEE51D2A-B814-BB91-13AC-367E075C4D8B}"/>
                </a:ext>
              </a:extLst>
            </p:cNvPr>
            <p:cNvSpPr/>
            <p:nvPr/>
          </p:nvSpPr>
          <p:spPr>
            <a:xfrm>
              <a:off x="781959" y="4594908"/>
              <a:ext cx="10233173" cy="578965"/>
            </a:xfrm>
            <a:prstGeom prst="roundRect">
              <a:avLst>
                <a:gd name="adj" fmla="val 50000"/>
              </a:avLst>
            </a:prstGeom>
            <a:solidFill>
              <a:srgbClr val="E0F1F5"/>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grpSp>
      <p:sp>
        <p:nvSpPr>
          <p:cNvPr id="21" name="Rechteck: abgerundete Ecken 20">
            <a:extLst>
              <a:ext uri="{FF2B5EF4-FFF2-40B4-BE49-F238E27FC236}">
                <a16:creationId xmlns:a16="http://schemas.microsoft.com/office/drawing/2014/main" id="{B1A5DD9E-8ED3-45E9-919A-968F8D1CCACE}"/>
              </a:ext>
            </a:extLst>
          </p:cNvPr>
          <p:cNvSpPr/>
          <p:nvPr/>
        </p:nvSpPr>
        <p:spPr>
          <a:xfrm>
            <a:off x="8168077" y="2169137"/>
            <a:ext cx="900921" cy="669774"/>
          </a:xfrm>
          <a:prstGeom prst="roundRect">
            <a:avLst>
              <a:gd name="adj" fmla="val 50000"/>
            </a:avLst>
          </a:prstGeom>
          <a:solidFill>
            <a:srgbClr val="FFF3C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20" name="Rechteck: abgerundete Ecken 19">
            <a:extLst>
              <a:ext uri="{FF2B5EF4-FFF2-40B4-BE49-F238E27FC236}">
                <a16:creationId xmlns:a16="http://schemas.microsoft.com/office/drawing/2014/main" id="{4AB76A53-C965-4F30-86EF-77A13ADB1153}"/>
              </a:ext>
            </a:extLst>
          </p:cNvPr>
          <p:cNvSpPr/>
          <p:nvPr/>
        </p:nvSpPr>
        <p:spPr>
          <a:xfrm>
            <a:off x="8310327" y="2273764"/>
            <a:ext cx="616420" cy="463403"/>
          </a:xfrm>
          <a:prstGeom prst="roundRect">
            <a:avLst>
              <a:gd name="adj" fmla="val 50000"/>
            </a:avLst>
          </a:prstGeom>
          <a:solidFill>
            <a:srgbClr val="E2E2E2"/>
          </a:solidFill>
          <a:ln w="12700" cap="flat" cmpd="sng" algn="ctr">
            <a:noFill/>
            <a:prstDash val="solid"/>
            <a:miter lim="800000"/>
          </a:ln>
          <a:effectLst/>
        </p:spPr>
        <p:txBody>
          <a:bodyPr rtlCol="0" anchor="ctr"/>
          <a:lstStyle/>
          <a:p>
            <a:pPr algn="ctr"/>
            <a:endParaRPr lang="de-DE" kern="0" dirty="0">
              <a:solidFill>
                <a:prstClr val="white"/>
              </a:solidFill>
              <a:latin typeface="Calibri" panose="020F0502020204030204"/>
            </a:endParaRPr>
          </a:p>
        </p:txBody>
      </p:sp>
      <p:sp>
        <p:nvSpPr>
          <p:cNvPr id="22" name="Textfeld 21">
            <a:extLst>
              <a:ext uri="{FF2B5EF4-FFF2-40B4-BE49-F238E27FC236}">
                <a16:creationId xmlns:a16="http://schemas.microsoft.com/office/drawing/2014/main" id="{C384C19C-3952-4F19-A097-6E8E59D9F3E5}"/>
              </a:ext>
            </a:extLst>
          </p:cNvPr>
          <p:cNvSpPr txBox="1"/>
          <p:nvPr/>
        </p:nvSpPr>
        <p:spPr>
          <a:xfrm>
            <a:off x="8438597" y="2328369"/>
            <a:ext cx="359880" cy="369332"/>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de-DE" b="1" kern="0" dirty="0">
                <a:latin typeface="Arial" panose="020B0604020202020204" pitchFamily="34" charset="0"/>
                <a:cs typeface="Arial" panose="020B0604020202020204" pitchFamily="34" charset="0"/>
              </a:rPr>
              <a:t>B</a:t>
            </a:r>
            <a:endParaRPr kumimoji="0" lang="de-DE" sz="1800" b="1" i="0" u="none" strike="noStrike" kern="0" cap="none" spc="0" normalizeH="0" baseline="0" noProof="0" dirty="0">
              <a:ln>
                <a:noFill/>
              </a:ln>
              <a:effectLst/>
              <a:uLnTx/>
              <a:uFillTx/>
              <a:latin typeface="Arial" panose="020B0604020202020204" pitchFamily="34" charset="0"/>
              <a:cs typeface="Arial" panose="020B0604020202020204" pitchFamily="34" charset="0"/>
            </a:endParaRPr>
          </a:p>
        </p:txBody>
      </p:sp>
      <p:sp>
        <p:nvSpPr>
          <p:cNvPr id="9" name="Rechteck: abgerundete Ecken 8">
            <a:extLst>
              <a:ext uri="{FF2B5EF4-FFF2-40B4-BE49-F238E27FC236}">
                <a16:creationId xmlns:a16="http://schemas.microsoft.com/office/drawing/2014/main" id="{9CED8D51-E188-BF03-E884-0A2F0F669E37}"/>
              </a:ext>
            </a:extLst>
          </p:cNvPr>
          <p:cNvSpPr/>
          <p:nvPr/>
        </p:nvSpPr>
        <p:spPr>
          <a:xfrm>
            <a:off x="2507662" y="2160681"/>
            <a:ext cx="900921" cy="669774"/>
          </a:xfrm>
          <a:prstGeom prst="roundRect">
            <a:avLst>
              <a:gd name="adj" fmla="val 50000"/>
            </a:avLst>
          </a:prstGeom>
          <a:solidFill>
            <a:srgbClr val="FFF3C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8" name="Rechteck: abgerundete Ecken 7">
            <a:extLst>
              <a:ext uri="{FF2B5EF4-FFF2-40B4-BE49-F238E27FC236}">
                <a16:creationId xmlns:a16="http://schemas.microsoft.com/office/drawing/2014/main" id="{1FC1B024-2B3A-53B1-2EB7-5803CDE724CA}"/>
              </a:ext>
            </a:extLst>
          </p:cNvPr>
          <p:cNvSpPr/>
          <p:nvPr/>
        </p:nvSpPr>
        <p:spPr>
          <a:xfrm>
            <a:off x="2649912" y="2272486"/>
            <a:ext cx="616420" cy="463403"/>
          </a:xfrm>
          <a:prstGeom prst="roundRect">
            <a:avLst>
              <a:gd name="adj" fmla="val 50000"/>
            </a:avLst>
          </a:prstGeom>
          <a:solidFill>
            <a:srgbClr val="E2E2E2"/>
          </a:solidFill>
          <a:ln w="12700" cap="flat" cmpd="sng" algn="ctr">
            <a:noFill/>
            <a:prstDash val="solid"/>
            <a:miter lim="800000"/>
          </a:ln>
          <a:effectLst/>
        </p:spPr>
        <p:txBody>
          <a:bodyPr rtlCol="0" anchor="ctr"/>
          <a:lstStyle/>
          <a:p>
            <a:pPr algn="ctr"/>
            <a:endParaRPr lang="de-DE" kern="0" dirty="0">
              <a:solidFill>
                <a:prstClr val="white"/>
              </a:solidFill>
              <a:latin typeface="Calibri" panose="020F0502020204030204"/>
            </a:endParaRPr>
          </a:p>
        </p:txBody>
      </p:sp>
      <p:sp>
        <p:nvSpPr>
          <p:cNvPr id="11" name="Textfeld 10">
            <a:extLst>
              <a:ext uri="{FF2B5EF4-FFF2-40B4-BE49-F238E27FC236}">
                <a16:creationId xmlns:a16="http://schemas.microsoft.com/office/drawing/2014/main" id="{CE0C1151-FE5F-C6E9-8780-9B491FD90386}"/>
              </a:ext>
            </a:extLst>
          </p:cNvPr>
          <p:cNvSpPr txBox="1"/>
          <p:nvPr/>
        </p:nvSpPr>
        <p:spPr>
          <a:xfrm>
            <a:off x="2748276" y="2323409"/>
            <a:ext cx="419691" cy="369332"/>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de-DE" b="1" kern="0" dirty="0">
                <a:latin typeface="Arial" panose="020B0604020202020204" pitchFamily="34" charset="0"/>
                <a:cs typeface="Arial" panose="020B0604020202020204" pitchFamily="34" charset="0"/>
              </a:rPr>
              <a:t>A</a:t>
            </a:r>
            <a:endParaRPr kumimoji="0" lang="de-DE" sz="1800" b="1" i="0" u="none" strike="noStrike" kern="0" cap="none" spc="0" normalizeH="0" baseline="0" noProof="0" dirty="0">
              <a:ln>
                <a:noFill/>
              </a:ln>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24052347"/>
      </p:ext>
    </p:extLst>
  </p:cSld>
  <p:clrMapOvr>
    <a:masterClrMapping/>
  </p:clrMapOvr>
</p:sld>
</file>

<file path=ppt/theme/theme1.xml><?xml version="1.0" encoding="utf-8"?>
<a:theme xmlns:a="http://schemas.openxmlformats.org/drawingml/2006/main" name="Office">
  <a:themeElements>
    <a:clrScheme name="DRS">
      <a:dk1>
        <a:srgbClr val="0F2639"/>
      </a:dk1>
      <a:lt1>
        <a:srgbClr val="FFFFFF"/>
      </a:lt1>
      <a:dk2>
        <a:srgbClr val="FFCC00"/>
      </a:dk2>
      <a:lt2>
        <a:srgbClr val="FDFDFD"/>
      </a:lt2>
      <a:accent1>
        <a:srgbClr val="E04F39"/>
      </a:accent1>
      <a:accent2>
        <a:srgbClr val="1D57A5"/>
      </a:accent2>
      <a:accent3>
        <a:srgbClr val="23AF9C"/>
      </a:accent3>
      <a:accent4>
        <a:srgbClr val="E9344D"/>
      </a:accent4>
      <a:accent5>
        <a:srgbClr val="6478BE"/>
      </a:accent5>
      <a:accent6>
        <a:srgbClr val="00BDEE"/>
      </a:accent6>
      <a:hlink>
        <a:srgbClr val="255F8F"/>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EABFFC0347F5DF48A6346B9931B73B4C" ma:contentTypeVersion="13" ma:contentTypeDescription="Ein neues Dokument erstellen." ma:contentTypeScope="" ma:versionID="0d1955eeb520097f86c098be93cd2a08">
  <xsd:schema xmlns:xsd="http://www.w3.org/2001/XMLSchema" xmlns:xs="http://www.w3.org/2001/XMLSchema" xmlns:p="http://schemas.microsoft.com/office/2006/metadata/properties" xmlns:ns2="af1c1001-1d04-46c8-a147-b9da92523f04" xmlns:ns3="b70a76e3-76bc-4075-9618-58cb1a2cf43e" targetNamespace="http://schemas.microsoft.com/office/2006/metadata/properties" ma:root="true" ma:fieldsID="0c5521ee50e9afb89a095c2aec0b5be5" ns2:_="" ns3:_="">
    <xsd:import namespace="af1c1001-1d04-46c8-a147-b9da92523f04"/>
    <xsd:import namespace="b70a76e3-76bc-4075-9618-58cb1a2cf43e"/>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DateTaken" minOccurs="0"/>
                <xsd:element ref="ns2:MediaServiceGenerationTime" minOccurs="0"/>
                <xsd:element ref="ns2:MediaServiceEventHashCode" minOccurs="0"/>
                <xsd:element ref="ns2:MediaLengthInSeconds" minOccurs="0"/>
                <xsd:element ref="ns2:MediaServiceLocation" minOccurs="0"/>
                <xsd:element ref="ns2:lcf76f155ced4ddcb4097134ff3c332f" minOccurs="0"/>
                <xsd:element ref="ns3:TaxCatchAll"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f1c1001-1d04-46c8-a147-b9da92523f0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MediaServiceLocation" ma:index="16" nillable="true" ma:displayName="Location" ma:indexed="true" ma:internalName="MediaServiceLocation" ma:readOnly="true">
      <xsd:simpleType>
        <xsd:restriction base="dms:Text"/>
      </xsd:simpleType>
    </xsd:element>
    <xsd:element name="lcf76f155ced4ddcb4097134ff3c332f" ma:index="18" nillable="true" ma:taxonomy="true" ma:internalName="lcf76f155ced4ddcb4097134ff3c332f" ma:taxonomyFieldName="MediaServiceImageTags" ma:displayName="Bildmarkierungen" ma:readOnly="false" ma:fieldId="{5cf76f15-5ced-4ddc-b409-7134ff3c332f}" ma:taxonomyMulti="true" ma:sspId="60d22ad8-3de4-4e73-94d6-19d44acdc9d1" ma:termSetId="09814cd3-568e-fe90-9814-8d621ff8fb84" ma:anchorId="fba54fb3-c3e1-fe81-a776-ca4b69148c4d" ma:open="true" ma:isKeyword="false">
      <xsd:complexType>
        <xsd:sequence>
          <xsd:element ref="pc:Terms" minOccurs="0" maxOccurs="1"/>
        </xsd:sequence>
      </xsd:complexType>
    </xsd:element>
    <xsd:element name="MediaServiceOCR" ma:index="20"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b70a76e3-76bc-4075-9618-58cb1a2cf43e" elementFormDefault="qualified">
    <xsd:import namespace="http://schemas.microsoft.com/office/2006/documentManagement/types"/>
    <xsd:import namespace="http://schemas.microsoft.com/office/infopath/2007/PartnerControls"/>
    <xsd:element name="TaxCatchAll" ma:index="19" nillable="true" ma:displayName="Taxonomy Catch All Column" ma:hidden="true" ma:list="{33b64094-be72-45bf-8b2a-258f30ead496}" ma:internalName="TaxCatchAll" ma:showField="CatchAllData" ma:web="b70a76e3-76bc-4075-9618-58cb1a2cf43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altstyp"/>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b70a76e3-76bc-4075-9618-58cb1a2cf43e" xsi:nil="true"/>
    <lcf76f155ced4ddcb4097134ff3c332f xmlns="af1c1001-1d04-46c8-a147-b9da92523f04">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9EA20009-01C6-4B8C-985F-124499B5C67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f1c1001-1d04-46c8-a147-b9da92523f04"/>
    <ds:schemaRef ds:uri="b70a76e3-76bc-4075-9618-58cb1a2cf43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63990238-826A-46A3-B8F5-A90423E72809}">
  <ds:schemaRefs>
    <ds:schemaRef ds:uri="http://schemas.microsoft.com/sharepoint/v3/contenttype/forms"/>
  </ds:schemaRefs>
</ds:datastoreItem>
</file>

<file path=customXml/itemProps3.xml><?xml version="1.0" encoding="utf-8"?>
<ds:datastoreItem xmlns:ds="http://schemas.openxmlformats.org/officeDocument/2006/customXml" ds:itemID="{3F57C2FA-4F6B-4C5B-8D21-90A9BA94120F}">
  <ds:schemaRefs>
    <ds:schemaRef ds:uri="af1c1001-1d04-46c8-a147-b9da92523f04"/>
    <ds:schemaRef ds:uri="http://purl.org/dc/dcmitype/"/>
    <ds:schemaRef ds:uri="http://schemas.microsoft.com/office/2006/documentManagement/types"/>
    <ds:schemaRef ds:uri="http://purl.org/dc/terms/"/>
    <ds:schemaRef ds:uri="http://purl.org/dc/elements/1.1/"/>
    <ds:schemaRef ds:uri="http://schemas.microsoft.com/office/infopath/2007/PartnerControls"/>
    <ds:schemaRef ds:uri="http://schemas.openxmlformats.org/package/2006/metadata/core-properties"/>
    <ds:schemaRef ds:uri="b70a76e3-76bc-4075-9618-58cb1a2cf43e"/>
    <ds:schemaRef ds:uri="http://schemas.microsoft.com/office/2006/metadata/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0</TotalTime>
  <Words>3269</Words>
  <Application>Microsoft Office PowerPoint</Application>
  <PresentationFormat>Breitbild</PresentationFormat>
  <Paragraphs>443</Paragraphs>
  <Slides>34</Slides>
  <Notes>19</Notes>
  <HiddenSlides>0</HiddenSlides>
  <MMClips>0</MMClips>
  <ScaleCrop>false</ScaleCrop>
  <HeadingPairs>
    <vt:vector size="6" baseType="variant">
      <vt:variant>
        <vt:lpstr>Verwendete Schriftarten</vt:lpstr>
      </vt:variant>
      <vt:variant>
        <vt:i4>8</vt:i4>
      </vt:variant>
      <vt:variant>
        <vt:lpstr>Design</vt:lpstr>
      </vt:variant>
      <vt:variant>
        <vt:i4>1</vt:i4>
      </vt:variant>
      <vt:variant>
        <vt:lpstr>Folientitel</vt:lpstr>
      </vt:variant>
      <vt:variant>
        <vt:i4>34</vt:i4>
      </vt:variant>
    </vt:vector>
  </HeadingPairs>
  <TitlesOfParts>
    <vt:vector size="43" baseType="lpstr">
      <vt:lpstr>Aptos</vt:lpstr>
      <vt:lpstr>Arial</vt:lpstr>
      <vt:lpstr>Arial Narrow</vt:lpstr>
      <vt:lpstr>Calibri</vt:lpstr>
      <vt:lpstr>Merriweather 24pt Light</vt:lpstr>
      <vt:lpstr>Merriweather 36pt Light</vt:lpstr>
      <vt:lpstr>Times New Roman</vt:lpstr>
      <vt:lpstr>Wingdings</vt:lpstr>
      <vt:lpstr>Office</vt:lpstr>
      <vt:lpstr>Seelsorge in neuen Strukturen</vt:lpstr>
      <vt:lpstr>Hinweis</vt:lpstr>
      <vt:lpstr>Kirche der Zukunft: Visionsbausteine</vt:lpstr>
      <vt:lpstr>Rahmenbedingungen ändern sich</vt:lpstr>
      <vt:lpstr>Kirche der Zukunft gestalten</vt:lpstr>
      <vt:lpstr>Projektverlauf 2025</vt:lpstr>
      <vt:lpstr>Voten des Diözesanrates vom 29.11.25 </vt:lpstr>
      <vt:lpstr>Voten des Diözesanrates vom 29.11.25 </vt:lpstr>
      <vt:lpstr>Zukünftig 50 bis 80 Raumschaften</vt:lpstr>
      <vt:lpstr>Vielfalt kirchenrechtlich möglicher Leitungsmodelle</vt:lpstr>
      <vt:lpstr>Bildung der neuen Kirchengemeinden…</vt:lpstr>
      <vt:lpstr>Und wie geht zukünftig Seelsorge?</vt:lpstr>
      <vt:lpstr>Und wie geht zukünftig Seelsorge?</vt:lpstr>
      <vt:lpstr>Die neuen Kirchengemeinden …</vt:lpstr>
      <vt:lpstr>Die neuen Kirchengemeinden …</vt:lpstr>
      <vt:lpstr>Und wie geht das zukünftig in den Kirchengemeinden?</vt:lpstr>
      <vt:lpstr>Und wie geht das zukünftig in den Kirchengemeinden?</vt:lpstr>
      <vt:lpstr>Und wie geht das zukünftig in den Kirchengemeinden?</vt:lpstr>
      <vt:lpstr>Und wie geht das zukünftig in den Kirchengemeinden?</vt:lpstr>
      <vt:lpstr>Und was ist zukünftig mit Räumen?</vt:lpstr>
      <vt:lpstr>(Nicht)-pastorales Personal in der Kirchengemeinde</vt:lpstr>
      <vt:lpstr>Umschreibung der Raumschaften… </vt:lpstr>
      <vt:lpstr>Phase 1: Nov. 2025 bis März 2026</vt:lpstr>
      <vt:lpstr>Phase 1: Mai bis Juni 2026</vt:lpstr>
      <vt:lpstr>Phase 1: Juni bis Oktober 2026</vt:lpstr>
      <vt:lpstr>Phase 1: November 2026 bis 2030</vt:lpstr>
      <vt:lpstr>Jetzt sind die Kirchengemeinden gefragt!</vt:lpstr>
      <vt:lpstr>Grundsätze zur Umschreibung  einer neuen Raumschaft</vt:lpstr>
      <vt:lpstr>Kriterien für die Umschreibung</vt:lpstr>
      <vt:lpstr>Kriterien für die Umschreibung</vt:lpstr>
      <vt:lpstr>Mögliche Raumschaftsumschreibungen</vt:lpstr>
      <vt:lpstr>Bleiben Sie informiert</vt:lpstr>
      <vt:lpstr>Danke</vt:lpstr>
      <vt:lpstr>Impressum</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Seelsorge in neuen Strukturen</dc:title>
  <dc:creator>Patricia Mello-Borja</dc:creator>
  <cp:lastModifiedBy>Christiane Schmid</cp:lastModifiedBy>
  <cp:revision>207</cp:revision>
  <dcterms:created xsi:type="dcterms:W3CDTF">2025-06-04T12:42:33Z</dcterms:created>
  <dcterms:modified xsi:type="dcterms:W3CDTF">2026-01-27T13:08:50Z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0x010100EABFFC0347F5DF48A6346B9931B73B4C</vt:lpwstr>
  </property>
  <property fmtid="{D5CDD505-2E9C-101B-9397-08002B2CF9AE}" pid="3" name="MediaServiceImageTags">
    <vt:lpwstr/>
  </property>
</Properties>
</file>